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империя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Наследница Рима, центр православия и сила Средневековья.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Рима к Византии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раздела Римской империи Восток сохранил силу, богатство и города. Новая столица Константинополь стала опорой этой части державы и началом долгой истории Византии.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03833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Константинополь был идеальной столицей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пролив Босфор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стоял на важнейшем переходе между Европой и Азией. Через Босфор проходили суда, а значит, столица контролировала движение людей, товаров и новостей.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сходились морские и сухопутные дороги между Чёрным и Средиземным морями. Такое положение делало Константинополь удобным для торговли и сбора пошлин.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оборона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стены и укрепления защищали город с суши, а удобная гавань облегчала снабжение с моря. Врагам было очень трудно взять столицу штурмом.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торговлей приносил доход в казну и усиливал власть императора. Поэтому Константинополь стал не только крепостью, но и символом богатой империи.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и управление государством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Верховная власть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считался главным правителем империи и защитником веры. Его решения влияли на армию, законы, налоги и внешнюю политику, поэтому власть была очень сосредоточена в одних руках.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 порядок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управлении помогали чиновники, которые следили за сбором налогов, учётом имущества и работой провинций. Такая система позволяла держать под контролем огромную и сложную страну.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законы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занимали законы, особенно при Юстиниане. Они помогали упорядочить жизнь общества, защищали собственность и стали важным примером для будущих правовых систем.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церковью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власть опиралась не только на армию, но и на церковь. Поддержка религии укрепляла авторитет императора и объединяла жителей империи вокруг общих ценностей.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власть в Византии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политическая, военная, религиозная и экономическая опоры поддерживали единство империи.
</a:t>
            </a:r>
            <a:endParaRPr lang="en-US" sz="1191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I и время наибольшего подъёма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527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Юстиниан I взошёл на престол и начал укреплять власть империи. Он стремился восстановить её могущество и вернуть утраченное влияние в Средиземноморье.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 завоевания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Юстиниане византийцы вернули Северную Африку, Италию и часть Испании. Эти успехи ненадолго приблизили государство к границам древней Римской империи.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законов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приказу императора был создан Corpus Juris Civilis. Этот сборник упорядочил римское право и повлиял на развитие законодательства во многих странах Европы.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Святой Софии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Константинополе построили собор Святой Софии. Он стал одним из самых известных символов Византии, показывая богатство, мастерство и амбиции эпохи Юстиниана.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истории Византии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сила и положение империи в разные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империи прошла путь от становления к расцвету, а затем к постепенному ослаблению и падению столицы в 1453 году.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Византийской империи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территории Византии в разные 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схематично показывает, как менялись владения империи после периода наибольшего расширения.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подъём оказался кратким, а затем территории сокращались из-за войн, потери провинций и наступления османов.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основным историческим этапам Византии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стены и защита столицы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силы
</a:t>
            </a:r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армия включала пехоту, конницу, наёмников и флот. Такое сочетание позволяло защищать границы, вести морские сражения и быстро реагировать на угрозы.
</a:t>
            </a:r>
            <a:endParaRPr lang="en-US" sz="977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огонь
</a:t>
            </a:r>
            <a:pPr algn="l" indent="0" marL="0">
              <a:lnSpc>
                <a:spcPct val="8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самых известных средств обороны был греческий огонь. Эту горючую смесь применяли в морских боях, и она помогала сдерживать более сильного противника.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Феодосия
</a:t>
            </a:r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защищали мощные стены и башни, которые многие века считались почти неприступными. Они были важнейшим препятствием для любого осадного войска.
</a:t>
            </a:r>
            <a:endParaRPr lang="en-US" sz="995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столицы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Константинополя означала бы не только военное поражение, но и удар по всей системе управления. Поэтому защита столицы была делом первостепенной важности.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об иконах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VIII–IX веках в империи разгорелся острый конфликт вокруг икон. Одни считали изображения святых необходимой частью молитвы, другие видели в них нарушение веры. Этот спор затронул храмы, монастыри и обычных жителей, показав, насколько важную роль религия играла в обществе.
</a:t>
            </a:r>
            <a:endParaRPr lang="en-US" sz="8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1054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1054 году отношения между восточной и западной христианскими церквями окончательно обострились. Разделение стало важной вехой в истории Европы и надолго изменило религиозную карту континента. Для Византии это означало ещё и усиление различий между Востоком и Западом.
</a:t>
            </a:r>
            <a:endParaRPr lang="en-US" sz="803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и патриарх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Византии светская и церковная власть были тесно связаны, но не всегда соглашались друг с другом. Император стремился влиять на церковную жизнь, а патриарх защищал духовные правила и авторитет веры. Именно поэтому управление страной часто сопровождалось спорами о том, кто должен иметь решающее слово.
</a:t>
            </a:r>
            <a:endParaRPr lang="en-US" sz="758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 роль церкви в жизни Византии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искусство Византии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книги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византийских школах учили грамматику, риторику, философию и богословие. Такое образование помогало чиновникам, священникам и ученым лучше понимать тексты, спорить и управлять государством.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как хранилища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переписывали рукописи и берегли сочинения античных авторов. Благодаря этой работе многие древние тексты не исчезли и дошли до ученых следующих эпох.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 иконы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украшали мозаики, иконы и фрески. Художники передавали не повседневную жизнь, а священные образы, поэтому лица святых часто выглядели строгими и торжественными.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смысл искусства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византийского искусства был важен не внешний реализм, а идея связи человека с Богом. Золотой фон, симметрия и спокойные позы создавали ощущение особой, небесной красоты.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главные товары Византии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связывал рынки Востока и Запада, поэтому через него проходили не только товары, но и идеи, технологии и ремесленные навыки.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делала столицу богатой и поддерживала городскую жизнь, ремесла и казну; особенно важна была роль Византии как посредника между регионами.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основным товарам византийской торговли; данные наглядные, без точных исторических объемов.
</a:t>
            </a:r>
            <a:endParaRPr lang="en-US" sz="9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Византии с Русью и соседними странами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8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Днепру и Черному морю шли торговые связи между Русью и Византией. Купцы перевозили меха, воск и рабов, а из южных городов привозили ткани, украшения и монеты.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988 году князь Владимир принял христианство по византийскому обряду. Это событие укрепило связи Руси с Константинополем и изменило религию, культуру и государственные традиции восточных славян.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мастера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Византии на Русь приходили богослужебные книги, иконы и обученные мастера. Они помогали строить храмы, расписывать стены и развивать письменную культуру на родном языке.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культурное влияние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образцы повлияли на архитектуру, церковный распев, праздники и правила церковной жизни. Благодаря этому Русь вошла в широкий круг христианских стран Восточной Европы.
</a:t>
            </a:r>
            <a:endParaRPr lang="en-US" sz="9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44404"/>
            <a:ext cx="3170700" cy="125429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истории Византии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ключевые события, которые определили путь империи от основания столицы до ее падения.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показывают длительное развитие империи: от укрепления власти и расцвета к постепенному ослаблению и окончательному падению столицы.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Византийской империи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как центр власти, веры и богатства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дворец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дворце императоры принимали послов, издавали указы и показывали величие власти. Отсюда управляли государством, которое соединяло земли Европы и Азии.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София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Святой Софии был главным храмом империи и символом ее богатства. Его огромный купол поражал современников и показывал, на что способно византийское строительство.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Ипподром и площадь
</a:t>
            </a:r>
            <a:pPr algn="l" indent="0" marL="0">
              <a:lnSpc>
                <a:spcPct val="8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ипподроме проходили гонки колесниц, праздники и собрания горожан. Это было место, где люди не только развлекались, но и обсуждали важные события столицы.
</a:t>
            </a:r>
            <a:endParaRPr lang="en-US" sz="973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гавани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Константинополя продавали товары из разных стран. Через гавани в город поступали зерно, ткани и специи, а доходы от торговли усиливали казну и городскую жизнь.
</a:t>
            </a:r>
            <a:endParaRPr lang="en-US" sz="9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Византия ослабла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накладывались друг на друга: когда военные потери росли, государству становилось труднее собирать налоги и содержать армию.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оказались внешнее давление и потеря ресурсов: они ускорили ослабление власти и сделали защиту столицы все менее надежной.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причин упадка Византии; доли на диаграмме условные, для сравнения значимости факторов.
</a:t>
            </a:r>
            <a:endParaRPr lang="en-US" sz="9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в 1453 году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осада
</a:t>
            </a:r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Константинополя продолжалась несколько недель. Город держался благодаря стенам и защитникам, но силы были слишком неравными, чтобы долго сопротивляться.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Византийцев было мало, а у османов было численное превосходство, пушки и хорошо подготовленное войско. Новое оружие сделало старые стены менее надежными.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 мая 1453 года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день османские войска ворвались в город. Падение столицы стало переломным событием, которое завершило историю Восточной Римской империи.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мира
</a:t>
            </a:r>
            <a:pPr algn="l" indent="0" marL="0">
              <a:lnSpc>
                <a:spcPct val="8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Константинополя Византия перестала существовать как самостоятельное государство. Османы усилились, а торговые и политические пути в регионе изменились.
</a:t>
            </a:r>
            <a:endParaRPr lang="en-US" sz="9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кризиса к падению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экономические и военные трудности постепенно привели к гибели Византии.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99" y="2192833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16293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Византии в истории Европы и 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стала главным центром православия и передала многим народам богослужение, церковные традиции и представление о связи власти с верой.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Византийская иконопись определила каноны изображения святых, строгие лица, золотой фон и особый духовный язык, который повлиял на искусство Балкан и Руси.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Купольные храмы и продуманные интерьеры стали образцом для многих стран. Византийские строительные идеи особенно заметны в церковной архитектуре Восточной Европы.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дипломатия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оставила заметный след в правовых нормах и дипломатических обычаях. Ее опыт управления, договоров и церемоний изучают как важную часть истории Средневековья.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Византия важна для истории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почти тысячу лет сохраняла римское наследие, развивала торговлю, право и культуру, а затем передала многое Европе и Руси. Ее история показывает, как долго может жить великая цивилизация.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2026-06-02T05:17:54Z</dcterms:created>
  <dcterms:modified xsi:type="dcterms:W3CDTF">2026-06-02T05:17:54Z</dcterms:modified>
</cp:coreProperties>
</file>