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Вера, обычаи и труд определяли жизнь древних индийцев.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верования и повседневная жизнь в Древней Индии
</a:t>
            </a:r>
            <a:endParaRPr lang="en-US" sz="290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Индия: реки, климат и первые традиции
</a:t>
            </a:r>
            <a:endParaRPr lang="en-US" sz="2344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Цивилизация Древней Индии выросла в долинах Инда и Ганга. Реки кормили поля, муссоны приносили дождь, а переселение ариев во II тысячелетии до н. э. повлияло на верования и обычаи.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351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что верили древние индийцы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59525" y="1312050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Почитание богов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жизнь строилась вокруг богов и обрядов. Люди считали, что уважение к высшим силам помогает сохранить порядок в мире и заручиться их поддержкой в повседневных делах.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59525" y="2254825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поступков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индийцы верили, что каждое действие имеет последствия. Добрые дела укрепляют благополучие человека и его семьи, а дурные поступки могут принести трудности и несчастья.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59525" y="3197600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Карма и судьба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сложилось представление о карме — результате мыслей и поступков человека. Эта идея объясняла, почему судьба у людей складывается по-разному и почему важно вести себя достойно.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59525" y="4140375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Перерождение после смерти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верой в карму была связана мысль о новом рождении после смерти. Поэтому люди старались жить честно, помогать близким и соблюдать правила своей общины каждый день.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древних индийцев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54572" y="1748391"/>
            <a:ext cx="1695935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Индру почитали как бога грозы и войны. Ему молились о победе, защите и силе, особенно в трудные времена, когда людям нужно было преодолеть опасность или неурожай.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20449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Индра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213748" y="1748391"/>
            <a:ext cx="1695935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Агни считался богом огня и важнейшим участником обряда. Через священный огонь люди передавали богам свои дары, поэтому огонь воспринимался как посредник между людьми и небом.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279626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Агни и жертвенный огонь
</a:t>
            </a:r>
            <a:endParaRPr lang="en-US" sz="1171" dirty="0"/>
          </a:p>
        </p:txBody>
      </p:sp>
      <p:sp>
        <p:nvSpPr>
          <p:cNvPr id="13" name="Text 6"/>
          <p:cNvSpPr txBox="1"/>
          <p:nvPr/>
        </p:nvSpPr>
        <p:spPr>
          <a:xfrm>
            <a:off x="4072932" y="1748391"/>
            <a:ext cx="1695935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 была связана с ритуальным напитком и особой священной силой. Почитание этого образа показывало, что обряд в древнеиндийской традиции воспринимался как очень важное и торжественное действие.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138809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073816"/>
            <a:ext cx="4106400" cy="13949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Варны в Древней Индии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Древней Индии делилось на несколько больших групп, и каждая имела свои занятия и правила жизни.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человека влияло на труд, одежду, брак и круг общения. Общество было строго разделено на группы.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варнах Древней Индии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книги — Веды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5190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Почитаемые тексты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Веды считались главными священными текстами древних индийцев. Их уважали как источник знаний о богах, обрядах и правильном поведении, поэтому к ним относились с особой осторожностью.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46188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передача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Веды долго не записывали, а передавали наизусть. Жрецы заучивали их очень точно, чтобы не исказить ни слова, ведь точность считалась необходимой для силы обряда.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54335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главные Веды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известными были Ригведа, Самаведа, Яджурведа и Атхарваведа. Каждая из них была связана с определённой частью религиозной практики и играла важную роль в жизни общества.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5756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Вед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книгах были гимны богам, молитвы и правила жертвоприношений. Тексты помогали жрецам проводить обряды правильно и сохранять единую традицию из поколения в поколение.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проходил древнеиндийский обряд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ритуальных действий в древнеиндийской традиции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люди обращались к богам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Просьбы отражали повседневные заботы: от урожая до защиты дома. Для земледельцев особенно важны были дождь и плодородие полей.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надеждой большинства людей был хороший урожай, а остальные просьбы были связаны с семьёй, безопасностью и делами общины.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теме «Религиозные верования и повседневная жизнь в Древней Индии»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468700" y="320675"/>
            <a:ext cx="8237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семья в повседневной жизни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83800" y="1257731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 дома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Жилища строили из дерева, глины или кирпича, в зависимости от местности и достатка семьи. Такие дома защищали от жары и дождей и подходили к климату древней Индии.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3800" y="2197405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двор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домах был двор, где готовили пищу, хранили зерно и вещи. Это было удобное пространство для повседневной работы и семейной жизни под открытым небом.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3800" y="3137080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семья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вместе жили несколько поколений: родители, дети и старшие родственники. Такая семья помогала распределять труд, заботиться о младших и сохранять общие традиции.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3800" y="4076735"/>
            <a:ext cx="63699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старшим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пользовались большим авторитетом, а важные решения принимали с учётом их мнения. Браки обычно устраивали родители, потому что семья считалась основой порядка и благополучия.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002875"/>
            <a:ext cx="4088700" cy="18207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350" y="1002343"/>
            <a:ext cx="4076400" cy="18272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025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одежда для жаркого 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Древней Индии предпочитали одежду из хлопка и других простых тканей. Мужчины и женщины носили длинные накидки, которые не мешали в жару и были удобны для работы. Цвет и качество ткани нередко показывали достаток семьи и её положение в обществе.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730550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как знак статуса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люди любили украшать себя браслетами, бусами, серьгами и кольцами. Такие вещи делали из бронзы, раковин и золота, поэтому они сразу выделяли владельца среди других. Украшения были не только красивыми, но и говорили о богатстве и уважении.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9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украшения древних индийцев
</a:t>
            </a:r>
            <a:endParaRPr lang="en-US" sz="275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706" y="1038300"/>
            <a:ext cx="508843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продукты питания зависели от климата, урожая и положения семьи. В богатых домах еда была разнообразнее и праздничнее.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было простым у большинства людей, но в состоятельных семьях стол был разнообразнее; выбор пищи определяли урожай, достаток и религиозные нормы.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хозяйстве и быте Древней Индии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жителей Древней Индии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48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семейные обряды в Древней Индии
</a:t>
            </a:r>
            <a:endParaRPr lang="en-US" sz="2698" dirty="0"/>
          </a:p>
        </p:txBody>
      </p:sp>
      <p:sp>
        <p:nvSpPr>
          <p:cNvPr id="9" name="Text 2"/>
          <p:cNvSpPr txBox="1"/>
          <p:nvPr/>
        </p:nvSpPr>
        <p:spPr>
          <a:xfrm>
            <a:off x="9144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Полевой сезон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часто связывали с посевом и сбором урожая. Люди просили богов о дожде, плодородии земли и удаче в хозяйстве, потому что от этого зависела жизнь общины.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432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обряда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Жрецы-брахманы очищали место, участников и предметы для ритуала. Они готовили жертвенный огонь и проверяли, чтобы все действия соответствовали установленному порядку.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20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обряда жрецы произносили гимны и молитвы. В древнеиндийской традиции считалось, что точность слов особенно важна: ошибка могла нарушить связь с богами.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34213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ребёнка, свадьба и другие важные моменты сопровождались обрядами. Так семья отмечала перемены в жизни и просила богов о защите, здоровье и благополучии.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появился буддизм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925875" y="1178269"/>
            <a:ext cx="4555800" cy="9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возник в Индии в VI–V веках до н. э., когда люди искали ответ на вопрос о страданиях. Учение предложило путь внутренней дисциплины, спокойствия и доброго отношения к окружающим.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925875" y="2479782"/>
            <a:ext cx="4555800" cy="9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Будда и его идеи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Основателем буддизма считают Сиддхартху Гаутаму, которого назвали Буддой — Просветлённым. Он учил, что человек может изменить свою жизнь через честность, самообладание, сострадание и отказ от дурных поступков.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925875" y="3781307"/>
            <a:ext cx="4555800" cy="9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учение стало важным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обращался не только к жертвам и обрядам, но и к личному поведению человека. Поэтому он быстро привлёк многих людей, которые искали понятный путь к доброй и спокойной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учений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религиозные учения по-разному объясняли путь человека к правильной жизни и освобождению от страданий.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Брахманизм опирался на обряды и авторитет жрецов, буддизм делал акцент на личной ответственности, а джайнизм особенно строго подчёркивал ненасилие.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учебным сведениям о брахманизме, буддизме и джайнизме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525" y="137484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Ахимса как 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джайнизма — ахимса, то есть отказ от причинения вреда любому живому существу. Это касалось не только людей, но и животных, насекомых и растений.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59525" y="231762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в быту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Последователи учения старались выбирать простую и безопасную пищу, аккуратно работать и следить за словами. Даже повседневные действия должны были нести как можно меньше вреда.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359525" y="326039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Строгая жизнь монахов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Монахи жили особенно аскетично: носили простую одежду, отказывались от лишнего имущества и берегли природу. Их образ жизни показывал, что духовная дисциплина важнее удобства.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59525" y="420317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Джайнизм учил замечать ценность любой жизни и отвечать за свои поступки. Поэтому это учение стало одним из самых строгих в Древней Индии.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3" name="Text 5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Джайнизм и правило ненасилия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человека после смерти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Представления древних индийцев о карме и перерождении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000" y="976396"/>
            <a:ext cx="4144200" cy="185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9400" y="981115"/>
            <a:ext cx="4118700" cy="18542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0750" y="3174350"/>
            <a:ext cx="3332700" cy="13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как центр общины
</a:t>
            </a:r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в Древней Индии был не только местом молитвы, но и важной частью жизни города или селения. Сюда приходили с цветами, плодами, маслом и благовониями, чтобы выразить уважение богам и попросить помощи.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5074050" y="3169725"/>
            <a:ext cx="3332700" cy="13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Ступа и память о Будде
</a:t>
            </a:r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буддистов особое значение имела ступа — священное сооружение, связанное с памятью о Будде и его учении. Люди обходили её, приносили дары и размышляли о правильной жизни, спокойствии и сострадании.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1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Святыни древнеиндийского мира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931904"/>
            <a:ext cx="4106400" cy="16787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вера влияла на повседневную жизнь
</a:t>
            </a:r>
            <a:endParaRPr lang="en-US" sz="288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представления определяли не только обряды, но и самые обычные решения людей: от семейной жизни до выбора занятий и правил поведения.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проникала во все стороны жизни: она задавала нормы семьи, труда, еды, учёбы и поведения, поэтому религия была частью повседневного опыта человека.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религиозных верований и быта Древней Индии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150" y="1311900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11900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37300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1325" y="1295150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Древней Индии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тексты
</a:t>
            </a:r>
            <a:pPr algn="l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Веды стали одним из самых известных памятников древнеиндийской культуры. Они сохранили представления о богах, обрядах и устройстве мира, а также повлияли на последующую религиозную традицию.
</a:t>
            </a:r>
            <a:endParaRPr lang="en-US" sz="1091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и джайнизм
</a:t>
            </a:r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учения распространились далеко за пределы Индии. Они повлияли на искусство, монастырскую жизнь и представления о доброте, внутренней дисциплине и уважении к жизни.
</a:t>
            </a:r>
            <a:endParaRPr lang="en-US" sz="1159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Карма и ахимса
</a:t>
            </a:r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кармы и ненасилия стали важной частью мировоззрения многих людей. Они учат думать о последствиях поступков и бережно относиться к другим существам.
</a:t>
            </a:r>
            <a:endParaRPr lang="en-US" sz="1254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Индия оставила богатое духовное наследие, которое изучают и сегодня. Оно помогает понять историю Азии и увидеть, как религиозные идеи меняют жизнь общества.
</a:t>
            </a:r>
            <a:endParaRPr lang="en-US" sz="11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Индия: вера в повседневности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Древней Индии религиозные представления определяли почти всё: от работы и питания до семейных обрядов и поведения. Поэтому духовная традиция стала основой всей жизни общества.
</a:t>
            </a:r>
            <a:endParaRPr lang="en-US" sz="4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2026-06-01T01:45:03Z</dcterms:created>
  <dcterms:modified xsi:type="dcterms:W3CDTF">2026-06-01T01:45:03Z</dcterms:modified>
</cp:coreProperties>
</file>