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становится личностью среди людей и институтов?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системе общественных отношений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в обществе не может быть вне связей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существует через отношения между людьми, а личность формируется в процессе общения, обучения и совместной деятельности. Понимание этих связей помогает объяснить нормы, конфликты, неравенство и ответственность человека перед другими.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12188"/>
            <a:ext cx="428400" cy="38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31228"/>
            <a:ext cx="428400" cy="34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отношения складываются не случайно: они повторяются, закрепляются правилами и связывают людей, группы и институты в повседневной жизни общества.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связи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общественных отношений человек занимает определённое положение и действует в соответствии с ожиданиями, связанными с этим положением и конкретной социальной ситуацией.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 роль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отношения отражают не только интересы, но и представления о допустимом, справедливом и значимом, поэтому они регулируются моралью, правом и традициями.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ценности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обществе не изолирован: он участвует в обмене действиями, ожиданиями и решениями, выступая одновременно как партнёр, соперник и член различных групп.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людей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порядок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общественные отношения распределяются полномочия, обязанности и ресурсы, а также устанавливаются правила, которые делают совместную жизнь управляемой и предсказуемой.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общественных отношений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понимания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 и индивидуальность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 — это отдельный представитель человеческого рода. Его биологические особенности делают каждого человека неповторимым уже на уровне природной данности.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как продукт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формируется в обществе через язык, образование, культуру и общение. Она связана с сознанием, самоконтролем, ответственностью и умением действовать по нормам.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личность в процессе социализации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основных этапов социализации человека и показывает, как влияние среды расширяется с возрастом.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 показывает, какое положение человек занимает в обществе или группе. Он может быть связан с возрастом, семьёй, учёбой, профессией и гражданством.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описывает ожидаемое поведение, которое соответствует статусу. От ученика, например, ожидают ответственности, дисциплины и готовности соблюдать правила совместной работы.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 и социальная роль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человека одновременно несколько статусов, поэтому возможен ролевой конфликт. Он возникает, когда требования семьи, школы, друзей или других сфер противоречат друг другу.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92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агенты социализации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и как влияет на формирование человека в обществе.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Агенты социализации действуют одновременно и не всегда согласованно, поэтому человек нередко сталкивается с разными требованиями и моделями поведения.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социализации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нормы, ценности и социальный контроль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сначала определяет, что считает важным, достойным и правильным. Ценности задают ориентиры поведения и помогают человеку выбирать между разными поступками.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Ценности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ценностей вырастают нормы — конкретные правила, которые показывают, что допустимо, а что нет в повседневной жизни, учёбе, общении и общественных делах.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Нормы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норм поддерживается традициями, моралью, правом, общественным мнением и санкциями. Чем сильнее внутренняя принятие правил, тем устойчивее порядок.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Контроль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человека и социальная активность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социальную активность особенно влияют потребности, связанные с признанием, общением и личным ростом.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потребность в принадлежности и самореализации, тем сильнее стремление участвовать в учёбе, труде и общественной жизни.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схема по теме потребностей человека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Группа, коллектив и межличностные отношения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группа помогает человеку сравнивать себя с другими, выстраивать самооценку и чувствовать принадлежность. В подростковом возрасте это особенно заметно в классе, спортивной команде или компании друзей.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отличается общей целью, распределением обязанностей и ответственностью за общий результат. Дружба, доверие, лидерство и конкуренция делают межличностные отношения важной школой социального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показывает, как человек меняет своё положение в обществе: поднимается, опускается или переходит в другую сферу без заметной смены статуса.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мобильность связана с продвижением или утратой статуса, а горизонтальная — со сменой места жительства, профессии, окружения или роли при сохранении общего уровня положения.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и жизненные траектории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жизненную траекторию влияют не только способности, но и семейные ресурсы, место проживания, цифровые навыки и доступ к качественному образованию и поддержке.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мобильность зависит от личных усилий, способностей и образования, а групповая отражает перемены, затрагивающие целые коллективы, семьи, классы или профессиональные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положение человека в обществе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условно отражают силу влияния факторов в школьной модели анализа, а не точные статистические данные.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семейные ресурсы задают стартовые возможности, а связи и цифровые навыки помогают их реализовать.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«Человек в системе общественных отношений»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имеет право на жизнь, честь, достоинство и защиту от произвола. Эти гарантии создают основу безопасного существования и справедливого отношения в обществе.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защиту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законов, уважение прав окружающих, бережное отношение к природе и участие в жизни общества делают свободу не произвольной, а правовой.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обязанности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обеспечивает материальную самостоятельность и возможность применять свои умения. Важно, чтобы работа была законной, безопасной и не унижала человека.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труд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выражать мнение позволяет участвовать в общественном диалоге и защищать свои взгляды. Она требует уважения к правам других людей и ответственности за сказанное.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открывает доступ к знаниям, развитию способностей и выбору жизненного пути. Оно помогает человеку становиться самостоятельным и социально активным.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Права, свободы и обязанности гражданина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государство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потребности в порядке и защите ведут к правовым нормам, работе институтов и гражданскому участию.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 общественных отношениях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 тогда, когда люди претендуют на одни и те же ресурсы, по-разному оценивают ситуацию или защищают несовместимые интересы. Нередко его усиливают эмоции и неверное понимание намерений другой стороны.
</a:t>
            </a:r>
            <a:endParaRPr lang="en-US" sz="1352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конфликт не разрушал отношения, нужны переговоры, компромисс, медиатор или обращение к правовым нормам. Конструктивное разрешение помогает уточнить проблему, тогда как деструктивное усиливает недоверие и напряжённость.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как новая сфера общественных отношений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сети, мессенджеры и платформы сделали общение быстрее, шире и заметнее. Здесь человек одновременно учится, самопрезентуется, вступает в дискуссии и формирует собственную цифровую репутацию.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включает критическое мышление, осторожность при публикации личных данных и понимание правил сетевого поведения. Для подростка это уже не дополнительный навык, а условие безопасной социальной активности.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 сети распространяется мгновенно, но вместе с полезными сведениями активно циркулируют фейки, реклама и манипуляции. Поэтому важно проверять источники, сопоставлять факты и не доверять первому впечатлению.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социальных отношений человека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частоту контактов, но и разнообразие ролей, которые человек совмещает в повседневной жизни.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связи сосредоточены в семье и учёбе, а трудовые и гражданские отношения определяют более широкий социальный статус.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презентации по обществознанию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10003"/>
            <a:ext cx="4348200" cy="21229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разных системах общественных отношений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личность по-разному включена в несколько социальных систем одновременно.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человека меняются в зависимости от системы, а основные риски связаны с зависимостью, давлением, неравенством и информационным воздействием.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«Человек в системе общественных отношений»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личности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умеет соотносить собственные интересы с интересами других, не отказываясь от самостоятельности. Он понимает, что свобода требует внутренней дисциплины и уважения к нормам.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цифровой среде ответственность выражается в осторожности с информацией, уважении к чужим правам и осознании последствий публикаций. Нравственная оценка поступков делает поведение осмысленным и социально зрелым.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общении зрелая личность умеет слушать, признавать ошибки, сдерживать агрессию и не поддаваться разрушительному групповому давлению. Это помогает сохранять уважительные отношения и личное достоинство.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учёбе и работе ответственность проявляется в выполнении обязательств, точности, настойчивости и готовности доводить дело до конца. Эти качества укрепляют доверие окружающих и собственную репутацию.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становится личностью в обществе, а общество развивается благодаря ответственным поступкам, критическому мышлению и гражданской активности людей, умеющих соединять свободу с правовой и нравственной ответственностью.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общество: связь, которая формирует будущее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2026-05-25T11:05:04Z</dcterms:created>
  <dcterms:modified xsi:type="dcterms:W3CDTF">2026-05-25T11:05:04Z</dcterms:modified>
</cp:coreProperties>
</file>