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Птицы: обзор и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разнообразный класс теплокровных с уникальным строением и адаптациям.
</a:t>
            </a:r>
            <a:endParaRPr lang="en-US" sz="450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в природе и значение их изучения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регулируют численность животных, опыление и распространение семян. Их строение раскрывает особенности полёта и среды обитания. Класс Птицы — самый многочисленный среди теплокровных позвоночных.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покрыты перьями, которые обеспечивают теплоизоляцию и возможность полёта. Перья уникальны и отсутствуют у других животных.
</a:t>
            </a:r>
            <a:endParaRPr lang="en-US" sz="12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— отличительный признак птиц
</a:t>
            </a:r>
            <a:endParaRPr lang="en-US" sz="1241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превращены в крылья, задние адаптированы для различных передвижений. Температура тела поддерживается на уровне 39–42°C, что важно для активности.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конечностей и терморегуляции
</a:t>
            </a:r>
            <a:endParaRPr lang="en-US" sz="1397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птиц четырёхкамерное, обеспечивающее эффективное кровообращение. Птицы — яйцекладущие с развитой заботой о потомстве.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система и размножение
</a:t>
            </a:r>
            <a:endParaRPr lang="en-US" sz="1547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класса Птицы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уши размещены сбоку для обзора вокруг. Форма клюва меняется с образом питания и влияет на выбор пищи.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её органы чувств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туловища, шеи и конечностей, адаптированных к полёту, бегу или плаванию. Расположение конечностей влияет на движение.
</a:t>
            </a:r>
            <a:endParaRPr lang="en-US" sz="137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и конечности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шеи позволяет быстро менять направление взгляда и контролировать окружающую среду, что особенно важно при поиске пищи и угрозах.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шеи и головы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внешнее строение и функции различных областей тела
</a:t>
            </a:r>
            <a:endParaRPr lang="en-US" sz="20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перьев и их функциональная роль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Маховые перья обеспечивают подъём и тягу при полёте, охватывая крылья и позволяя маневрировать в воздухе.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Рулевые перья на хвосте помогают стабилизировать и управлять полётом, служат для торможения и поворотов.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перья покрывают тело, защищая кожу от влаги и холода, сохраняют тепло в сложных условиях.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Пуховые перья расположены под контурными и являются главным утеплителем, важны для сохранения стабильной температуры.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пера и процентное соотношение
</a:t>
            </a:r>
            <a:endParaRPr lang="en-US" sz="293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Контурные перья придают обтекаемую форму телу птицы, что важно для аэродинамики.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контурных перьев обеспечивает эффективность полёта и защиту тела от внешних факторов.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окраски перьев и её значение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помогает птицам сливаться с окружением для защиты от хищников. Например, рябчик имеет пятнистый рисунок, маскирующий его в лесу.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служат для привлечения партнёров и отпугивания врагов. Райские птицы и попугаи используют такие оттенки для брачных ритуалов и социальных сигналов.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и сигнальная окраска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строения клюва и пищевые адаптации
</a:t>
            </a:r>
            <a:endParaRPr lang="en-US" sz="2505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имеют острые загнутые клювы для хватания и разрывания добычи, как у орлов и соколов.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Зерноядные птицы обладают короткими массивными клювами, подходящими для раздробления твёрдых семян, например, воробьи.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виды, такие как ласточки, имеют длинные тонкие клювы, удобные для ловли насекомых в полёте.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 адаптированы к долблению древесины благодаря прочному долотообразному клюву, позволяющему добывать насекомых под корой.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 птиц: особенности и вариации
</a:t>
            </a:r>
            <a:endParaRPr lang="en-US" sz="202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 строение глаз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имеют мигательную перепонку для защиты и увлажнения. Расположение обеспечивает широкий обзор или точное бинокулярное зрение в зависимости от образа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цветового восприятия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видят не только основные цвета, но и ультрафиолет, что помогает находить пищу и распознавать партнеров в брачный период.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слуха у птиц и её функции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органы скрыты под перьями и имеют один наружный слуховой проход с мощной барабанной перепонкой.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птицы, особенно совы, обладают асимметрично расположенными ушами, что улучшает локализацию звука в пространстве.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чувствительность слуха помогает точно определять расположение добычи даже в полной темноте, обеспечивая успешную охоту.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взлёте птицы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 аэродинамики полёта птиц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опорно-двигательной системы: строение скелета
</a:t>
            </a:r>
            <a:endParaRPr lang="en-US" sz="2174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птицы разделён на шейный, грудной, поясничный, крестцовый и хвостовой отделы, число шейных позвонков варьируется от 13 до 25, обеспечивая гибкость и устойчивость.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характеризуется легкостью благодаря пневматичным, полым костям, что снижает общий вес и облегчает полёт птицы.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у птиц расширена и жёсткая, у большинства видов рёбра и грудина сращены для придания стабильности во время полёта.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скелета оптимизирует опору грудных мышц и способствует эффективной механике движения крыльев.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 костей у представителей класса Птицы
</a:t>
            </a:r>
            <a:endParaRPr lang="en-US" sz="2221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Грудина у птиц снабжена килем — крупным костным выростом, который служит опорой для мощных грудных мышц, обеспечивающих активные движения крыльев при полёте.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кисти редуцированы и срастаются для дополнительной жесткости крыла, а плечевой пояс включает лопатки, каракоиды и ключицы, формируя крепкую вилочку для устойчивости.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93820"/>
            <a:ext cx="3982500" cy="20439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скелета птицы и млекопитающего
</a:t>
            </a:r>
            <a:endParaRPr lang="en-US" sz="218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строения скелета птиц и млекопитающих отражают адаптации к полёту у птиц.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облегчённый, специализированный скелет, оптимизированный для полёта, тогда как у млекопитающих строение скелета больше ориентировано на ходьбу и бег.
</a:t>
            </a:r>
            <a:endParaRPr lang="en-US" sz="1567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 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Мускулатура: основные мышечные группы и их 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составляют до 25–35% массы тела птицы и отвечают за энергичные движения крыльев во время полёта.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ног развиты для разнообразных движений: бега, стояния и точной посадки на опору.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Шейные мышцы обеспечивают высокую гибкость, позволяя птице поворачивать голову на 180° и более, что особенно важно для охотников, таких как совы.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воздушных мешков в дыхательной системе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окружают внутренние органы, расширяя объём дыхательных путей и способствуя эффективному газообмену даже при выдохе.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охлаждать тело и снижают массу организма, облегчая полёт и обеспечивая постоянный поток воздуха через лёгкие.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массы скелета и мышц у средней птицы
</a:t>
            </a:r>
            <a:endParaRPr lang="en-US" sz="232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относительная масса грудных мышц способствует поддержанию постоянного и мощного движения крыльев во время полёта.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Превалирование массы мышц над скелетом подчёркивает необходимость сильной мускулатуры для аэродинамической активности птицы.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биомеханики птиц, 2022 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адаптаций на образ жизни и среду обитания
</a:t>
            </a:r>
            <a:endParaRPr lang="en-US" sz="203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
</a:t>
            </a:r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перепонок между пальцами у уток и гусей позволяет эффективно плавать и маневрировать в воде.
</a:t>
            </a:r>
            <a:endParaRPr lang="en-US" sz="135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острые когти у орлов и соколов помогают захватывать и удерживать добычу в процессе охоты.
</a:t>
            </a:r>
            <a:endParaRPr lang="en-US" sz="158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Цепкие пальцы и сильный хват у дятлов обеспечивают лазание по стволам деревьев и взбираться на высоту.
</a:t>
            </a:r>
            <a:endParaRPr lang="en-US" sz="1472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конечностей напрямую связаны с режимами питания и движениями, что определяет образ жизни каждой птицы.
</a:t>
            </a:r>
            <a:endParaRPr lang="en-US" sz="13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утратил способность к полёту, но приобрёл мощные ноги, позволяющие развивать скорость до 70 км/ч. Это адаптация к жизни на открытых пространствах с быстро меняющимися условиями.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бегун и наземный обитатель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не летают, но их крылья превратились в ласты для плавания, что даёт преимущество в охоте под водой и передвижении в холодной среде.
</a:t>
            </a:r>
            <a:endParaRPr lang="en-US" sz="1142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— мастер водных глубин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— небольшая птица с плохо развитыми крыльями, ведущая скрытный ночной образ жизни в лесах, используя нюх и слух для ориентации.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Киви — ночной житель с редуцированными крыльями
</a:t>
            </a:r>
            <a:endParaRPr lang="en-US" sz="1234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физиологических и морфологических адаптаций
</a:t>
            </a:r>
            <a:endParaRPr lang="en-US" sz="21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строении и функциях птиц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строение птиц — результат адаптивной эволюции, обеспечивающей успешное выживание и разнообразие в природе, что важно учитывать при изучении экологии и охране видов.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2026-05-08T01:22:10Z</dcterms:created>
  <dcterms:modified xsi:type="dcterms:W3CDTF">2026-05-08T01:22:10Z</dcterms:modified>
</cp:coreProperties>
</file>