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вежливости: как правильно говорить по телефону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звонить вежливо, ясно и по-доброму.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 телефону особенно важны вежливые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телефону не видно улыбку и жесты, поэтому всё решают голос, паузы и слова. Если говорить спокойно и уважительно, собеседнику легче понять просьбу, ответить без спешки и не обидеться.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по телефону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 помогает понять каждое слово. Короткие фразы звучат яснее, чем длинные и запутанные объяснения, особенно когда нужно быстро договориться.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делает разговор приятным. Крик, шёпот и слова-паразиты мешают слушать, а доброжелательная речь помогает общаться легко и без лишних недоразумений.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слышит только голос, поэтому важны интонация, громкость и темп речи. Если говорить слишком тихо или слишком быстро, смысл может потеряться.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начать телефонный разговор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 звонка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набрала номер и сразу сказала: «Здравствуйте, можно позвать Петра?». Её голос звучал спокойно, а слова были короткими и вежливыми. Так собеседнику сразу понятно, кто звонит и зачем.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с улыбкой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ответил на звонок и услышал: «Добрый день, это Ваня. Можно поговорить с тобой?». Ваня улыбался, хотя его не было видно. Доброе начало сразу создало приятный разговор.
</a:t>
            </a:r>
            <a:endParaRPr lang="en-US" sz="13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себя по телефону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поздороваться, а потом назвать своё имя. Так собеседник сразу понимает, кто звонит, и может спокойно начать разговор без лишних вопросов.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полезно коротко сказать, зачем вы звоните. Например: «Здравствуйте, это Маша. Можно поговорить с Петей?». Такое начало звучит ясно и по-деловому.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попросить сразу и вежливо, разговор будет удобнее для всех. Короткое представление экономит время и показывает, что вы умеете говорить уважительно.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и вопросы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смягчает просьбу и делает её дружелюбной. С ним даже короткий вопрос звучит вежливо и спокойно, без нажима на собеседника.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добры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особенно хорошо подходит, когда нужно обратиться к взрослому. Она звучит уважительно и показывает, что вы говорите с заботой и вниманием.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подскажете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помогает попросить помощь тактично. Он не звучит грубо и показывает, что вы ждёте ответа спокойно, а не требуете его сразу.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Скажите, пожалуйста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подходят почти для любого телефонного разговора. Они помогают начать вопрос мягко и вежливо, что особенно важно, когда собеседника нельзя увидеть.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телефонного разговора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вежливо выстроить телефонный разговор от начала до прощания.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собеседника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расслышали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спокойно попросить повторить слова: «Повторите, пожалуйста» или «Я не расслышал(а)». Это лучше, чем делать вид, что всё понятно.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перебивайте собеседника и дайте ему договорить. Когда человек говорит спокойно, его легче понять, а разговор получается вежливым и дружелюбным.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важно не спешить и говорить по очереди. Так беседа идёт ровно, без путаницы, и каждый успевает сказать самое главное.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набрали не тот номер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номер оказался неверным, нужно сразу извиниться и спокойно сказать: «Извините, я, кажется, ошибся номером». Короткие и вежливые слова помогают закончить разговор без неловкости.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извинения разговор лучше сразу завершить. Не стоит продолжать беседу или смеяться над ошибкой: доброжелательность важнее, чем случайный неправильный звонок.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взрослыми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взрослыми нужно говорить спокойно и уважительно. Лучше использовать слово «вы», не перебивать и не отвечать резким тоном, даже если очень торопишься.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занят, подойдут вежливые фразы: «Когда вам будет удобно?» или «Я перезвоню позже». Так вы показываете, что уважаете чужое время.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торопить взрослого или сердиться, если ответ задержался. Вежливый голос помогает начать разговор без напряжения и делает общение приятным для всех.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в разговоре слышны спокойствие и добрые слова. Тогда даже короткий звонок звучит по-настоящему воспитанно и по-доброму.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звонить удобно, а когда нет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и уроки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уроков, работы или важного дела звонок отвлекает и мешает сосредоточиться. Лучше подождать более удобного момента, чем торопить собеседника.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и поздно вечером звонить не стоит: человек может ещё спать, отдыхать или собираться ко сну. Вежливость начинается с уважения к чужому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еды и отдыха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ест, читает, гуляет или отдыхает, разговор может помешать его планам. Перед звонком полезно подумать: удобно ли будет говорить сейчас?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выбрано удачно, разговор получается спокойным и доброжелательным. Уважение к расписанию собеседника помогает начать общение с хорошего тона.
</a:t>
            </a:r>
            <a:endParaRPr lang="en-US" sz="13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на линии тишина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трубке стало тихо, не нужно сразу волноваться. Можно спокойно повторить приветствие или свой вопрос и подождать ответа без спешки.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связь пропала, вежливо сказать: «Алло, вы меня слышите?». Такие слова помогают проверить линию и не звучат резко или обидно.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Злиться не стоит: иногда телефон просто подвёл. Спокойный тон показывает, что вы умеете общаться по-доброму даже в неожиданной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приятно слушать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и чётко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телефону лучше говорить ровным голосом, без крика и шёпота. Чёткое произношение помогает собеседнику сразу понять слова и не переспрашивать.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 и ясно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интонация делает разговор приятнее. Если говорить слишком быстро или слишком громко, собеседнику будет трудно следить за мыслью.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звучат невежливо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«Ну что?» или «Кто там?» звучат слишком резко. Они не приветствуют собеседника и могут показаться грубыми с первых секунд разговора.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«Говори быстрее» торопят человека и заставляют его чувствовать себя неудобно. Лучше дать собеседнику время спокойно ответить на вопрос.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шутки, дразнилки и крик по телефону могут обидеть даже случайно. Телефонный разговор не любит насмешек и плохого настроения.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разговор без нужды тоже утомляет. Вежливость по телефону — это не только добрые слова, но и умение не мешать другим.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закончить разговор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завершения телефонного разговора показывает, умеет ли человек говорить вежливо и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24395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39509"/>
            <a:ext cx="456858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Телефонное сообщение, если человека нет дома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спокойно представьтесь, чтобы было понятно, кто звонил. Короткое имя и понятный голос помогают передать сообщение без лишних вопросов.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время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Назовите, когда вы звонили, чтобы человек понял, в какое время нужно перезвонить. Это удобно и помогает ничего не забыть.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должно быть коротким и вежливым: кто звонил, зачем и что нужно передать. Так вы покажете аккуратность и заботу о 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 по телефону: где проходит граница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Звонить ради баловства, молчать в трубку или повторно набирать номер без причины — плохая идея. Такие действия раздражают и отвлекают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— это не игрушка для помех. Вежливый разговор должен помогать общению, а не превращать его в неприятную игру.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шутка возможна только тогда, когда она никого не пугает и не обижает. Если всем смешно и спокойно, это допустимо.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вежливого звонка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«пожалуйста», «извините» и «спасибо» делают речь мягкой и уважительной. Они помогают начать разговор спокойно и показать хорошее воспитание.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полезны слова «можно», «будьте добры» и «до свидания». Они звучат дружелюбно и помогают закончить разговор так же вежливо, как и начать.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хороший ли получился разговор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было ли приветствие. Без него разговор начинается слишком резко и кажется неприветливым даже тогда, когда слова сказаны тихо и спокойно.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назвали ли вы своё имя и сказали ли, зачем звоните. Это помогает собеседнику сразу понять, кто говорит и что нужно.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ли в разговоре просьба и благодарность? Эти слова делают речь вежливой и показывают, что вы уважаете другого человека.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забыли ли вы попрощаться? Хорошее завершение разговора оставляет приятное впечатление и помогает закончить беседу без спешки и неловкости.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телефонной вежливости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прост: по телефону нужно говорить ясно, спокойно и с уважением. Вежливые слова помогают быстрее договориться, не обижать друг друга и оставлять после разговора хорошее настроение.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2026-05-21T22:05:40Z</dcterms:created>
  <dcterms:modified xsi:type="dcterms:W3CDTF">2026-05-21T22:05:40Z</dcterms:modified>
</cp:coreProperties>
</file>