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взрыве и пожаре: причины, признаки и безопасное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том, как распознать опасность и действовать без паники.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пожарной и взрывной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возникают не только в учебных кабинетах, но и дома, в транспорте, на улице и на природе. Знание простых правил помогает вовремя заметить угрозу, не растеряться и защитить себя и окружающих.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горение и почему оно возникает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начинается только тогда, когда одновременно есть горючее вещество, кислород и источник тепла или искра. Без одного из этих условий процесс не запускается.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горения выделяются тепло, свет и продукты сгорания. Среди них могут быть дым и вредные газы, которые особенно опасны в закрытом помещении.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горючим материалам относятся бумага, дерево, ткань, бензин, газ и многие пластики. Если убрать топливо, перекрыть доступ воздуха или охладить очаг, горение прекращается.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и пожар: чем они отличаются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эти явления требуют разных действий, хотя иногда возникают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развивается быстрее и разрушает окружающее пространство, а пожар чаще дает время на обнаружение и эвакуацию. Но оба явления могут усиливать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на основе общих характеристик явлений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 пожара: «треугольник огня»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возгорания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пожара обязательно нужны три элемента: горючее вещество, кислород и источник тепла. Если хотя бы один из них отсутствует, огонь не возникает или быстро гаснет.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тушении важно перекрыть воздух, удалить горючие предметы или охладить очаг. Этот принцип помогает понять, почему разные способы тушения работают по-разному.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Неисправная проводка, перегрузка розеток и оставленные без присмотра приборы часто становятся причиной возгорания в квартире и учебных помещениях.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 в быту и в школе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огонь, свечи, плиты, спички и зажигалки опасны, если их используют без контроля взрослых или рядом с бумагой, тканью и мебелью.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химия, аэрозоли и газовое оборудование требуют строгого соблюдения инструкции: при нарушениях возможны не только возгорание, но и взрыв.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риск повышают перегруженные удлинители, неисправные зарядные устройства и беспорядок рядом с обогревателями или другими нагревательными приборами.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возникает опасность пожара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риск встречается в самых разных условиях, поэтому внимательность нужна не только дома, но и вне его.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 остается самым уязвимым местом, потому что там сосредоточены электричество, кухня и нагревательные приборы. В остальных зонах важны свои правила осторожности.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 учебного сравнения типичных мест риска, 2025
</a:t>
            </a:r>
            <a:endParaRPr lang="en-US" sz="8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пожар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алгоритма: от появления источника зажигания до тушения или эвакуации.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91597"/>
            <a:ext cx="270716" cy="2165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91597"/>
            <a:ext cx="270716" cy="2165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652" y="1965637"/>
            <a:ext cx="234932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91597"/>
            <a:ext cx="270716" cy="21657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гари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запах гари часто появляется раньше видимого пламени. Он особенно тревожен, если становится сильнее и ощущается рядом с розетками, техникой или дверью.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меняет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или черный дым обычно указывает на активное горение. Если он быстро заполняет помещение, промедление опасно: дышать становится все труднее.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электрикой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Мерцание света, потрескивание проводки, искрение и нагрев розеток часто говорят о неисправности. Такие признаки нельзя игнорировать, потому что они могут привести к возгоранию.
</a:t>
            </a:r>
            <a:endParaRPr lang="en-US" sz="968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свист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или шипение газа — серьезный сигнал утечки. В таком случае нельзя включать свет и пользоваться открытым огнем, чтобы не спровоцировать опасную смесь.
</a:t>
            </a:r>
            <a:endParaRPr lang="en-US" sz="1096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коридор или выход быстро темнеют, значит дым уже заполняет путь эвакуации. Тогда важно немедленно уходить, не теряя ориентации и не пытаясь искать источник вслепую.
</a:t>
            </a:r>
            <a:endParaRPr lang="en-US" sz="1074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опасного задымления и возгорания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происходит почти мгновенно и создает ударную волну, сильный шум и разлет осколков. В закрытом помещении особенно опасно резкое повышение давления, способное разрушить окна, двери и стены.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могут стать утечка газа, пары горючих жидкостей, взрывоопасная смесь воздуха с горючими веществами или неправильное обращение с баллонами и аэрозолями. Даже небольшой источник искры способен вызвать тяжелые последствия.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взрыв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источники возгорания в быту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частые источники возгорания в домашних условиях и в школе, а также типичные ошибки, которые делают ситуацию опасной.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бытовых возгораний связано не с «случайностью», а с невнимательностью: оставленными приборами, неправильным хранением и нарушением инструкции.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правилам пожарной безопасности
</a:t>
            </a:r>
            <a:endParaRPr lang="en-US" sz="9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опасности дыма — он мешает видеть, дышать и быстро дезориентирует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пожарной безопасности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опасен не меньше огня: он ухудшает ориентацию, мешает найти выход и может привести к потере сознания даже при коротком воздействии.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при пожаре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пожаре в помещении и при отрезанном выходе.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песок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используют для твердых материалов, а песок помогает засыпать небольшой очаг и перекрыть доступ воздуха. При этом воду нельзя лить на электроприборы под напряжением.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небольшого очага и помогает быстро сбить пламя до его распространения. Важно знать, где он находится, и уметь снять блокировку и направить струю на очаг.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Покрывало или плотная ткань помогают накрыть пламя, если очаг совсем небольшой. Такой способ особенно полезен, когда нужно быстро ограничить приток кислорода.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кран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пожарный кран используется обученными взрослыми и помогает подать воду на место возгорания. Его наличие повышает шансы остановить пожар на ранней стадии.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первичного тушения пожара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пожара и взрыва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работают только тогда, когда они становятся привычкой дома, в школе и на улице.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постоянный контроль техники, осторожное обращение с огнем и газом, а также соблюдение простых правил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положения по ОБЗР и правилам пожарной безопасности
</a:t>
            </a:r>
            <a:endParaRPr lang="en-US" sz="9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сигнализация и знаки эвакуации в школе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сигнализация помогает вовремя заметить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дыма и тревожный сигнал сообщают об опасности еще до того, как огонь сильно разовьется. Это дает время начать эвакуацию и избежать паники.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планы и указатели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эвакуации и световые указатели помогают найти коридор, лестницу и выход даже при слабой видимости. В школе это особенно важно, потому что эвакуация проходит одновременно для многих людей.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прятаться при пожаре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Прятаться в шкафу, под партой или в ванной опасно: спасатели могут не увидеть человека вовремя, а дым и огонь быстро перекроют путь к выходу.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дверь не делает место безопасным надолго. Она может лишь ненадолго задержать дым, поэтому нужно выбирать не укрытие, а кратчайший путь наружу.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пожара важнее двигаться организованно и не останавливаться без необходимости. Даже небольшое замешательство увеличивает риск отравления дымом и потери ориентации.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поджигай сухую траву, не бросай спички и окурки. Держи огонь только там, где он разрешен, и не разводи костер рядом с сухими ветками и мусором.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пламя без присмотра, особенно при ветре. Искры легко переносятся на траву и бумагу, а сухие материалы загораются очень быстро.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потуши костер водой или землей и проверь, не осталось ли тления. Если есть хотя бы слабый дым или жар, место еще опасно.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улице и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Сообщение, которое экономит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комнате запахло газом или появился дым, сразу звонят по номеру 112. Важно назвать точный адрес, этаж и то, что именно происходит. Короткий, четкий ответ помогает диспетчеру быстрее направить помощь и не терять время на уточнения.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сообщить, есть ли в помещении люди и можно ли выйти самостоятельно. Если огонь уже распространяется, это тоже надо сказать без лишних слов. Чем яснее сообщение, тем быстрее спасатели понимают масштаб опасности и выбирают маршрут.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сообщать об опасности и что сообщать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ежедневных привычек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взрыв развиваются по-разному, но в обоих случаях решают внимательность, знание правил и быстрые действия. Ежедневные привычки защищают лучше всего.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2026-05-21T01:14:11Z</dcterms:created>
  <dcterms:modified xsi:type="dcterms:W3CDTF">2026-05-21T01:14:11Z</dcterms:modified>
</cp:coreProperties>
</file>