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кожи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 — главный защитный барьер и орган чувств 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кожа важна для организма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первой встречает внешние воздействия, поэтому по ее строению удобно понять, как организм защищается, ощущает мир и поддерживает постоянную температуру тела.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кожи и их общее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слой образует прочный барьер, который постоянно обновляется. Он защищает тело от потери воды, микробов и части механических воздействий, сохраняя целостность поверхности.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содержит сосуды, нервы и железы. Именно здесь кожа получает питание, становится упругой и прочной, а также воспринимает прикосновения, боль и изменения температуры.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слой состоит в основном из жировой ткани. Он помогает сохранять тепло, смягчает удары и служит запасом энергии, который организм использует при необходимости.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Эпидермис: наружный защитный слой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включает несколько слоев клеток, среди которых особенно важны роговой и ростковый. Такое строение позволяет поверхности кожи быть одновременно прочной и способной к постоянному обновлению.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Многослойное строение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Меланоциты вырабатывают меланин — пигмент, который придает коже цвет. Он помогает ослаблять действие ультрафиолетовых лучей и уменьшает риск повреждения клеток кожи.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и защита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Роговой слой образован мертвыми ороговевшими клетками. Он принимает на себя основную нагрузку, защищая тело от трения, загрязнений и проникновения многих вредных веществ.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Роговой барьер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ростковом слое клетки делятся и постепенно поднимаются к поверхности. По мере продвижения они теряют ядро, уплощаются и превращаются в ороговевшие клетки наружного слоя.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клеток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прочность, питание и чувствительность
</a:t>
            </a:r>
            <a:endParaRPr lang="en-US" sz="2658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дерме проходят кровеносные и лимфатические сосуды. Через них верхние слои кожи получают кислород и питательные вещества, а продукты обмена удаляются из тканей.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и питание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дерме расположены волосяные фолликулы, сальные и потовые железы. Эти структуры участвуют в уходе за поверхностью кожи, охлаждении тела и росте волос.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и фолликулы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Коллагеновые волокна придают коже прочность, а эластин обеспечивает упругость. Благодаря их совместной работе кожа не только крепкая, но и сохраняет способность возвращаться к прежней форме.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и эластин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окончания делают кожу чувствительной к прикосновению, боли, теплу и холоду. Поэтому дерма играет важную роль в получении человеком информации об окружающем мире.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и ощущения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лежит под эпидермисом и состоит из плотной соединительной ткани. Ее волокна образуют прочный каркас, который помогает коже выдерживать растяжение и давление.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основа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слоев кожи в защиту организма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слои кожи работают согласованно: один создает барьер, другой обеспечивает питание и чувствительность, третий сохраняет тепло и смягчает удары.
</a:t>
            </a:r>
            <a:endParaRPr lang="en-US" sz="138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 защиту влияет эпидермис, но без дермы и подкожной клетчатки кожа не могла бы полноценно выполнять свои задачи.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учебного материала по биологии; условная схема распределения функций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клетчатка и ее роль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жировых клетках откладываются питательные вещества. При нехватке пищи организм использует этот запас, чтобы поддерживать работу органов и тканей.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плохо проводит тепло, поэтому помогает организму медленнее терять его через кожу. Это особенно важно в холодную погоду и при длительном пребывании на улице.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толщина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подкожной клетчатки зависит от возраста, пола, питания и особенностей телосложения. Поэтому у разных людей этот слой выражен по-разному.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ударов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соединительная ткань и жировые клетки действуют как мягкая подушка. Они уменьшают силу толчков и частично защищают внутренние органы от механических воздействий.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кожа регулирует температуру тела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кожа помогает сохранять температуру тела при жаре и охлаждении.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и сальные железы кожи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пот, в составе которого есть вода, соли и небольшое количество продуктов обмена. Когда пот испаряется, поверхность кожи охлаждается.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железы выделяют кожное сало, которое смягчает кожу и волосы. Оно помогает уменьшить высыхание поверхности и делает ее менее уязвимой к трещинам.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и сальные железы действуют вместе, поддерживая нормальное состояние кожи. Благодаря им она остается более защищенной, эластичной и приспособленной к изменениям среды.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78793"/>
            <a:ext cx="4417500" cy="2007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слоев кожи по строению и функциям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основные слои кожи и как они дополняют друг друга.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выполняет свою часть общей защитной работы, и только вместе они обеспечивают нормальную работу кожи.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 орган чувств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Ладони чувствуют мир особенно точно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ладонях и подушечках пальцев сосредоточено много рецепторов, поэтому человек легко различает гладкую и шероховатую поверхность, силу нажима и даже мелкие детали предмета. Эти зоны помогают брать мелкие вещи и уверенно работать руками.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губы быстро замечают изменения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лице и губах кожа особенно чувствительна к прикосновению, теплу и холоду. Благодаря этому человек сразу ощущает ветер, капли воды или резкую боль, а значит быстрее реагирует на возможную опасность и бережёт кожу.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нужен коже в небольшом количестве: именно так начинается синтез витамина D, важного для костей и зубов.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краткого пребывания на солнце достаточно, чтобы в коже запустилось образование витамина D.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безопасному пребыванию на солнце в справочных медицинских материалах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чаще всего вредят коже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чаще возникают там, где кожа регулярно сталкивается с неблагоприятными условиями и недостаточным уходом.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повседневными привычками: защита от солнца, чистота и увлажнение заметно снижают вред.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заживление кожи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Сгусток крови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повреждения кровь сворачивается. Образуется сгусток, который закрывает рану и уменьшает потерю крови.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Корочка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появляется корочка. Она защищает рану от грязи и микробов, пока ткани восстанавливаются.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Деление клеток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корочкой новые клетки эпидермиса начинают быстро делиться. Поверхность постепенно заполняется и выравнивается.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Очищение и восстановление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уничтожают микробы, а повреждённая ткань заживает. Скорость зависит от глубины раны и состояния кожи.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ухаживать за кожей каждый день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правилам личной гигиены и защиты кожи от повреждений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здоровой и поврежденной кожи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заметить отклонения и вовремя принять меры.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меняются цвет, поверхность или ощущения, это часто указывает на проблему и требует внимания.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людей разный цвет кожи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определяется количеством и распределением меланина в эпидермисе. Этот пигмент поглощает часть ультрафиолетовых лучей и помогает защищать клетки от их вредного действия.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задаёт оттенок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светлая или более тёмная кожа выполняет те же задачи: защищает организм, участвует в ощущениях и помогает поддерживать постоянную температуру тела. Различается только количество пигмента.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не меняет функций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оттенке кожи связаны с наследственностью и приспособлением человека к условиям жизни. При этом строение кожи у всех людей остаётся одинаковым, независимо от цвета.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среда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защита от микробов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образует прочную внешнюю оболочку, через которую многим микробам трудно проникнуть в организм. Целая поверхность действует как естественное препятствие для инфекции.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на первом рубеже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кожа повреждена, возникает воспаление: оно ограничивает распространение микробов и запускает восстановление тканей. Поэтому даже небольшую рану важно вовремя обработать.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при повреждении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коже и крови находятся клетки иммунной системы, которые распознают чужеродные микроорганизмы. Они помогают организму быстрее отвечать на угрозу и защищаться от заражения.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кожи есть среда, которая не подходит части бактерий. Это замедляет их размножение и помогает коже сохранять собственную защиту.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Слабокислая среда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кожи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работает непрерывно, поэтому её задачи невозможно разделить полностью: одна и та же структура часто участвует сразу в нескольких процессах.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занимает защита, но все функции связаны между собой и поддерживают работу организма.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функциям кожи на основе школьного курса биологии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 многофункциональный орган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защищает, чувствует, охлаждает, выделяет и участвует в образовании важных веществ. Понимание её строения помогает увидеть, что здоровье кожи зависит от ежедневного ухода и бережного отношения.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2026-06-01T10:12:23Z</dcterms:created>
  <dcterms:modified xsi:type="dcterms:W3CDTF">2026-06-01T10:12:23Z</dcterms:modified>
</cp:coreProperties>
</file>