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в геометрии 8 класса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задавать фигуры точно, а не на глаз.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в геометрии: где и зачем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встречаются в школьной геометрии не случайно: они развивают точность, логику и умение работать по шагам. Эти идеи связаны с классической геометрией, где фигуры задают через свойства, а не через измерения.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называют задачей на построение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14725" y="189199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вместо числа
</a:t>
            </a:r>
            <a:pPr algn="l" indent="0" marL="0">
              <a:lnSpc>
                <a:spcPct val="115000"/>
              </a:lnSpc>
              <a:buNone/>
            </a:pPr>
            <a:r>
              <a:rPr lang="en-US" sz="4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таких задачах нужно получить геометрическую фигуру с заданными свойствами, а не вычислить числовой ответ. Условие задаёт длины, углы, точки, прямые или окружности, по которым и строится чертёж.
</a:t>
            </a:r>
            <a:endParaRPr lang="en-US" sz="1088" dirty="0"/>
          </a:p>
        </p:txBody>
      </p:sp>
      <p:sp>
        <p:nvSpPr>
          <p:cNvPr id="9" name="Text 2"/>
          <p:cNvSpPr txBox="1"/>
          <p:nvPr/>
        </p:nvSpPr>
        <p:spPr>
          <a:xfrm>
            <a:off x="4313752" y="29516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части решения
</a:t>
            </a:r>
            <a:pPr algn="l" indent="0" marL="0">
              <a:lnSpc>
                <a:spcPct val="115000"/>
              </a:lnSpc>
              <a:buNone/>
            </a:pPr>
            <a:r>
              <a:rPr lang="en-US" sz="4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Любое решение включает анализ условий, само построение и доказательство правильности результата. Недостаточно нарисовать фигуру: нужно показать, что она действительно удовлетворяет всем требованиям задачи.
</a:t>
            </a:r>
            <a:endParaRPr lang="en-US" sz="971" dirty="0"/>
          </a:p>
        </p:txBody>
      </p:sp>
      <p:sp>
        <p:nvSpPr>
          <p:cNvPr id="10" name="Text 3"/>
          <p:cNvSpPr txBox="1"/>
          <p:nvPr/>
        </p:nvSpPr>
        <p:spPr>
          <a:xfrm>
            <a:off x="513377" y="4042282"/>
            <a:ext cx="41124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Опора на свойства фигур
</a:t>
            </a:r>
            <a:pPr algn="l" indent="0" marL="0">
              <a:lnSpc>
                <a:spcPct val="115000"/>
              </a:lnSpc>
              <a:buNone/>
            </a:pPr>
            <a:r>
              <a:rPr lang="en-US" sz="4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8 классе построения часто используют равенство отрезков, равенство углов и симметрию. Эти свойства помогают точно перенести нужные элементы и проверить, что построенная фигура единственно возможна или допускает несколько вариантов.
</a:t>
            </a:r>
            <a:endParaRPr lang="en-US" sz="897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15044"/>
            <a:ext cx="4000500" cy="17355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построениях каждый инструмент заменяет измерение точным геометрическим действием.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инструменты для построений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не измеряют, а задают точные отношения: прямизну, равенство расстояний и перпендикулярность.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решают задачи на построение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школьной геометрии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40977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отрезка заданной длины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61" y="177623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построения
</a:t>
            </a:r>
            <a:pPr algn="l" indent="0" marL="0">
              <a:lnSpc>
                <a:spcPct val="115000"/>
              </a:lnSpc>
              <a:buNone/>
            </a:pPr>
            <a:r>
              <a:rPr lang="en-US" sz="3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на прямой отмечают исходную точку, от которой будет откладываться нужная длина. Это делает построение удобным и позволяет сразу задать направление будущего отрезка.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417961" y="2775297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длины циркулем
</a:t>
            </a:r>
            <a:pPr algn="l" indent="0" marL="0">
              <a:lnSpc>
                <a:spcPct val="115000"/>
              </a:lnSpc>
              <a:buNone/>
            </a:pPr>
            <a:r>
              <a:rPr lang="en-US" sz="3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Циркуль раскрывают на длину образца и, не меняя раствора, переносят это расстояние от выбранной точки. Так получают отрезок той же длины без линейки с делениями.
</a:t>
            </a:r>
            <a:endParaRPr lang="en-US" sz="1262" dirty="0"/>
          </a:p>
        </p:txBody>
      </p:sp>
      <p:sp>
        <p:nvSpPr>
          <p:cNvPr id="12" name="Text 4"/>
          <p:cNvSpPr txBox="1"/>
          <p:nvPr/>
        </p:nvSpPr>
        <p:spPr>
          <a:xfrm>
            <a:off x="417961" y="3774360"/>
            <a:ext cx="4097813" cy="80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результата
</a:t>
            </a:r>
            <a:pPr algn="l" indent="0" marL="0">
              <a:lnSpc>
                <a:spcPct val="115000"/>
              </a:lnSpc>
              <a:buNone/>
            </a:pPr>
            <a:r>
              <a:rPr lang="en-US" sz="3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сравнивают полученный отрезок с заданным образцом по раствору циркуля. Если длины совпадают, значит, отрезок построен точно и условие выполнено.
</a:t>
            </a:r>
            <a:endParaRPr lang="en-US" sz="122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конструкции чаще всего становятся первыми шагами в более сложных задачах с треугольниками и окружностями.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базовых построения, которые чаще всего используются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три построения связаны с ключевыми идеями: равенством углов, равенством расстояний и точным переносом длины.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525" y="2065275"/>
            <a:ext cx="322200" cy="32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05901" y="2349926"/>
            <a:ext cx="322200" cy="322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20300" y="3160494"/>
            <a:ext cx="322200" cy="25776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 угла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580900" y="2057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Делит угол пополам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Биссектриса — это луч, который делит угол на две равные части. Она помогает точно разделить угол без измерения в градусах.
</a:t>
            </a:r>
            <a:endParaRPr lang="en-US" sz="1064" dirty="0"/>
          </a:p>
        </p:txBody>
      </p:sp>
      <p:sp>
        <p:nvSpPr>
          <p:cNvPr id="13" name="Text 3"/>
          <p:cNvSpPr txBox="1"/>
          <p:nvPr/>
        </p:nvSpPr>
        <p:spPr>
          <a:xfrm>
            <a:off x="3595301" y="234242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Строится дугами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проводят дугу из вершины угла, затем из точек пересечения этой дуги со сторонами угла. Пересечение новых дуг задаёт направление биссектрисы.
</a:t>
            </a:r>
            <a:endParaRPr lang="en-US" sz="1064" dirty="0"/>
          </a:p>
        </p:txBody>
      </p:sp>
      <p:sp>
        <p:nvSpPr>
          <p:cNvPr id="14" name="Text 4"/>
          <p:cNvSpPr txBox="1"/>
          <p:nvPr/>
        </p:nvSpPr>
        <p:spPr>
          <a:xfrm>
            <a:off x="6609674" y="3120775"/>
            <a:ext cx="2341800" cy="11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равные расстояния
</a:t>
            </a:r>
            <a:pPr algn="l" indent="0" marL="0">
              <a:lnSpc>
                <a:spcPct val="115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Любая точка на биссектрисе находится на одинаковом расстоянии от сторон угла. Это свойство часто используют и в построениях, и в доказательствах.
</a:t>
            </a:r>
            <a:endParaRPr lang="en-US" sz="1064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к отрезку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2926715" y="2012787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такое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Серединный перпендикуляр проходит через середину отрезка и образует с ним прямой угол. Он задаёт все точки, которые одинаково удалены от концов отрезка.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2926715" y="2930971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строят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обоих концов отрезка проводят дуги одного радиуса. Если радиус выбран достаточно большим, дуги пересекутся в двух точках, а прямая через них и будет серединным перпендикуляром.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926715" y="3849155"/>
            <a:ext cx="5373600" cy="7846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 нужен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построение помогает находить точки, равноудалённые от двух заданных точек. Оно часто используется в задачах о треугольниках, симметрии и окружностях.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условий подсказывают, какую базовую конструкцию выбрать в начале решения.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данные чаще всего встречаются в задачах на построение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задачи опираются на отрезки и углы, потому что они напрямую связаны с переносом длины, биссектрисой и равенством элементов.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треугольника по трем сторонам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Откладываем первую сторону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начинается с прямой, на которой отмечают один отрезок нужной длины. Он становится основанием будущего треугольника и задает опору для следующих дуг. Уже на этом этапе важно соблюдать точность, чтобы дальше фигура получилась без искажений.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Дуги находят вершину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концов основания циркулем проводят две дуги радиусами, равными двум другим сторонам. Их пересечение показывает положение третьей вершины. Если дуги не пересекаются, нужный треугольник построить нельзя.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решение единственное, несколько или отсутствует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334800" y="2676231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Фигура задана однозначно
</a:t>
            </a:r>
            <a:pPr algn="l" indent="0" marL="0">
              <a:lnSpc>
                <a:spcPct val="115000"/>
              </a:lnSpc>
              <a:buNone/>
            </a:pPr>
            <a:r>
              <a:rPr lang="en-US" sz="5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определяют только одно положение точек и сторон, получается единственное решение. Обычно это происходит, когда все условия согласованы и не допускают выбора.
</a:t>
            </a:r>
            <a:endParaRPr lang="en-US" sz="924" dirty="0"/>
          </a:p>
        </p:txBody>
      </p:sp>
      <p:sp>
        <p:nvSpPr>
          <p:cNvPr id="11" name="Text 3"/>
          <p:cNvSpPr txBox="1"/>
          <p:nvPr/>
        </p:nvSpPr>
        <p:spPr>
          <a:xfrm>
            <a:off x="3680540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 разные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одна и та же задача допускает несколько построений. Тогда различаются положения точки, стороны или окружности, и каждый допустимый вариант нужно отдельно показать и объяснить.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6026301" y="2672550"/>
            <a:ext cx="1577700" cy="89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противоречат друг другу
</a:t>
            </a:r>
            <a:pPr algn="l" indent="0" marL="0">
              <a:lnSpc>
                <a:spcPct val="115000"/>
              </a:lnSpc>
              <a:buNone/>
            </a:pPr>
            <a:r>
              <a:rPr lang="en-US" sz="4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данные несовместимы, решения нет. Например, треугольник не существует, когда одна сторона больше суммы двух других: такие длины нельзя соединить в одну фигуру.
</a:t>
            </a:r>
            <a:endParaRPr lang="en-US" sz="85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возможности построения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основана на свойствах фигур, неравенствах и угловых условиях.
</a:t>
            </a:r>
            <a:endParaRPr lang="en-US" sz="984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построениях важно доказательство
</a:t>
            </a:r>
            <a:endParaRPr lang="en-US" sz="2646" dirty="0"/>
          </a:p>
        </p:txBody>
      </p:sp>
      <p:sp>
        <p:nvSpPr>
          <p:cNvPr id="11" name="Text 2"/>
          <p:cNvSpPr txBox="1"/>
          <p:nvPr/>
        </p:nvSpPr>
        <p:spPr>
          <a:xfrm>
            <a:off x="1242950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 не равен решению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аккуратный рисунок сам по себе не доказывает правильность ответа. Нужно показать, что каждая построенная линия и точка действительно удовлетворяют условию задачи, а не только выглядят верно.
</a:t>
            </a:r>
            <a:endParaRPr lang="en-US" sz="1062" dirty="0"/>
          </a:p>
        </p:txBody>
      </p:sp>
      <p:sp>
        <p:nvSpPr>
          <p:cNvPr id="12" name="Text 3"/>
          <p:cNvSpPr txBox="1"/>
          <p:nvPr/>
        </p:nvSpPr>
        <p:spPr>
          <a:xfrm>
            <a:off x="302250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заменяют измерения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Доказательство опирается на равные радиусы, перпендикулярность и симметрию. Благодаря этим свойствам можно убедительно объяснить, почему нужные расстояния и углы получаются точно, без случайного совпадения.
</a:t>
            </a:r>
            <a:endParaRPr lang="en-US" sz="1062" dirty="0"/>
          </a:p>
        </p:txBody>
      </p:sp>
      <p:sp>
        <p:nvSpPr>
          <p:cNvPr id="13" name="Text 4"/>
          <p:cNvSpPr txBox="1"/>
          <p:nvPr/>
        </p:nvSpPr>
        <p:spPr>
          <a:xfrm>
            <a:off x="4802068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Проверяется каждый шаг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важно пройти по всем условиям задачи и сверить их с полученной фигурой. Такой контроль помогает заметить скрытую ошибку и не принять неверный результат за правильный.
</a:t>
            </a:r>
            <a:endParaRPr lang="en-US" sz="1062" dirty="0"/>
          </a:p>
        </p:txBody>
      </p:sp>
      <p:sp>
        <p:nvSpPr>
          <p:cNvPr id="14" name="Text 5"/>
          <p:cNvSpPr txBox="1"/>
          <p:nvPr/>
        </p:nvSpPr>
        <p:spPr>
          <a:xfrm>
            <a:off x="6581631" y="2365275"/>
            <a:ext cx="1713300" cy="21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 становится полным
</a:t>
            </a:r>
            <a:pPr algn="l" indent="0" marL="0">
              <a:lnSpc>
                <a:spcPct val="115000"/>
              </a:lnSpc>
              <a:buNone/>
            </a:pPr>
            <a:r>
              <a:rPr lang="en-US" sz="1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объяснения чертеж остается только изображением. Доказательство превращает его в полноценное решение, где ясно указано, почему фигура существует, почему она подходит и есть ли у задачи другие варианты.
</a:t>
            </a:r>
            <a:endParaRPr lang="en-US" sz="106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639705"/>
            <a:ext cx="4039800" cy="127729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разные элементы помогают в построениях и какие свойства делают их удобными для решения задач.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и их свойства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элемента опираются на равенство: углов или расстояний. Поэтому они часто становятся основой для точных построений и доказательств.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профессиях важно заранее задать точную форму, а затем воспроизвести её без искажений.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применяются геометрические построения
</a:t>
            </a:r>
            <a:endParaRPr lang="en-US" sz="2889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нужны там, где важны точность и повторяемость. В школе они помогают перейти от простых фигур к более сложным задачам.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геометрии; обобщение учебных и прикладных примеров
</a:t>
            </a:r>
            <a:endParaRPr lang="en-US" sz="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Вписанная окружность в треугольнике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равных расстояний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найти центр вписанной окружности, строят биссектрисы треугольника. Их пересечение показывает точку, которая одинаково удалена от всех сторон. Именно поэтому окружность, проведенная из этой точки, касается каждой стороны треугольника.
</a:t>
            </a:r>
            <a:endParaRPr lang="en-US" sz="1011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Окружность внутри фигуры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чертеже видно, как три биссектрисы сходятся в одной точке, а вокруг нее размещается окружность. Она остается внутри треугольника и касается его сторон в трех точках. Такая конструкция часто встречается в школьных задачах на построение.
</a:t>
            </a:r>
            <a:endParaRPr lang="en-US" sz="1011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решении задач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Неверные центры дуг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дуги проводят не из тех точек, из которых требуется. Из-за этого пересечение получается случайным, а построенная фигура не отвечает условию задачи и не может считаться верной.
</a:t>
            </a:r>
            <a:endParaRPr lang="en-US" sz="888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радиусами
</a:t>
            </a:r>
            <a:pPr algn="l" indent="0" marL="0">
              <a:lnSpc>
                <a:spcPct val="115000"/>
              </a:lnSpc>
              <a:buNone/>
            </a:pPr>
            <a:r>
              <a:rPr lang="en-US" sz="2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Еще одна ошибка — взять неправильную длину циркуля. Если радиусы не соответствуют данным, нужные точки не появятся, а расстояния в чертеже окажутся искаженными.
</a:t>
            </a:r>
            <a:endParaRPr lang="en-US" sz="949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Пропуск проверки условий
</a:t>
            </a:r>
            <a:pPr algn="l" indent="0" marL="0">
              <a:lnSpc>
                <a:spcPct val="115000"/>
              </a:lnSpc>
              <a:buNone/>
            </a:pPr>
            <a:r>
              <a:rPr lang="en-US" sz="2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построения нужно обязательно сравнить результат с условием. Без проверки можно не заметить, что стороны, углы или расстояния не совпадают с заданными значениями.
</a:t>
            </a:r>
            <a:endParaRPr lang="en-US" sz="933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Забытый случай решений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задачи имеют несколько ответов или не имеют их вовсе. Если это не учесть заранее, можно привести только один вариант и пропустить другие допустимые или наоборот невозможные случаи.
</a:t>
            </a:r>
            <a:endParaRPr lang="en-US" sz="875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объяснения шага
</a:t>
            </a:r>
            <a:pPr algn="l" indent="0" marL="0">
              <a:lnSpc>
                <a:spcPct val="115000"/>
              </a:lnSpc>
              <a:buNone/>
            </a:pPr>
            <a:r>
              <a:rPr lang="en-US" sz="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правильный чертеж требует краткого обоснования. Если не показать, почему построенная фигура подходит, решение остается неполным и не доказывает свою правильность.
</a:t>
            </a:r>
            <a:endParaRPr lang="en-US" sz="884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следующая тема опирается на уже знакомые свойства фигур и добавляет новый прием построения.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задачи на построение связаны с другими темами геометрии
</a:t>
            </a:r>
            <a:endParaRPr lang="en-US" sz="2376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связывают изученные факты в единую систему и постепенно подводят к более сложным задачам на доказательство.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8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построение развивают аккуратность, логику и умение проверять результат. Они показывают, как свойства фигур превращаются в конкретный чертеж, и готовят к более сложной геометрии.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Построения учат думать точно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2026-05-29T04:25:02Z</dcterms:created>
  <dcterms:modified xsi:type="dcterms:W3CDTF">2026-05-29T04:25:02Z</dcterms:modified>
</cp:coreProperties>
</file>