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6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«Попрыгунья» А. П. Чехова: сюжет, герои и главные идеи
</a:t>
            </a:r>
            <a:pPr algn="l" indent="0" marL="0">
              <a:lnSpc>
                <a:spcPct val="100000"/>
              </a:lnSpc>
              <a:buNone/>
            </a:pPr>
            <a:r>
              <a:rPr lang="en-US" sz="1747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любви, ошибках и позднем прозрении.
</a:t>
            </a:r>
            <a:endParaRPr lang="en-US" sz="3106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1890-х годов Чехов писал о повседневной жизни, скрытых чувствах и семейных конфликтах. Его как врача особенно интересовали труд, ответственность и люди, чья настоящая ценность заметна не сразу.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 эпоха рассказа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подчёркивает лёгкость и непостоянство героини: она быстро увлекается новыми людьми, занятиями и впечатлениями, не задерживаясь надолго ни на чём.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Ивановна живёт в мире модных интересов и ярких знакомств. Её привлекает всё необычное, красивое и заметное, что обещает новые эмоции.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этой внешней живостью скрываются поверхностность и неумение ценить главное. Чехов показывает, как легко спутать движение и блеск с настоящей жизнью.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назван «Попрыгунья»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впечатлениям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Ольгу Ивановну увлекают музыка, театр, рисование и общение с «интересными» людьми. Ей важно быть замеченной и чувствовать себя особенной.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к поверхностному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быстро откликается на внешнюю яркость и редко задумывается о глубине. Поэтому рядом с ней любовь и верность уступают место любопытству и капризу.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Ивановна: героиня светской среды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Дымов служит врачом и почти всё время отдаёт больным. Он не любит говорить о себе и не старается казаться значительным.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 он незаметен, но именно в нём есть внутренняя стойкость, честность и готовность помогать людям без лишних слов.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противопоставляет его светскому окружению и показывает: подлинное достоинство часто скрыто в скромности, труде и заботе о других.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Осип Степанович Дымов — тихий и сильный герой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1891–1892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именно в эти годы был создан рассказ, в котором внешняя эффектность Рябовского противопоставлена настоящей ценности человека.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П. Чехов, рассказ «Попрыгунья»; датировка создания: 1891–1892 годы.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создания помогает увидеть главную мысль произведения: блеск и известность не всегда означают талант и нравственную силу.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рассказа: основные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 рассказу А. П. Чехова «Попрыгунья»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046230"/>
            <a:ext cx="3848986" cy="21226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 помогает увидеть главный конфликт: внешний блеск против внутренней ценности.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выстроены по контрасту: одни ищут впечатлений, другой живёт долгом и трудом.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А. П. Чехова «Попрыгунья»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значение в рассказе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38412"/>
            <a:ext cx="306494" cy="2451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89478" y="3304813"/>
            <a:ext cx="282669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Визиты и обеды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встречи здесь превращаются в способ показать себя. Людей оценивают по манерам, а не по делам, поэтому важное легко теряется за внешней вежливостью.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о «интересном»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Героев увлекают художники, музыканты и всё необычное. Но интерес к ярким именам часто оказывается поверхностным и быстро сменяется новым впечатлением.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ради впечатления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Светская среда учит казаться, а не быть. В такой обстановке Ольга всё меньше замечает тихую заботу мужа и всё сильнее тянется к блеску.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Незаметный труд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шумных разговоров особенно ясно виден труд Дымова. Его работа полезна людям, но именно она чаще всего остаётся без внимания и похвалы.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Светская среда как фон конфликта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герои по-разному понимают успех, внимание к людям и личную ответственность.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ярче внешность героя, тем слабее у него труд и забота о близких. Дымов занимает противоположную позицию.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образов рассказа А. П. Чехова «Попрыгунья»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ценностей героев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Рябовский производит впечатление яркого художника, но его привлекательность держится на эффектности, разговорах и умении нравиться, а не на служении людям или внутренней ответственности.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Дымов, напротив, не стремится к славе и почти не говорит о своих делах, однако именно его ежедневный труд врача приносит реальную пользу и спасает жизни.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показывает, что подлинная ценность человека часто скрыта за скромностью. То, что заметнее всего в обществе, не всегда оказывается самым важным.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мнимый талант связан с самолюбованием, а настоящий — с делом, долгом и готовностью помогать другим без ожидания похвалы.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истинного и мнимого таланта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Дымова во время лечения больного ребёнка особенно важно для сюжета: врач не отступает от долга и рискует собой ради маленького пациента.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после этого эпизода окружающие начинают понимать цену его самоотверженности. Однако прозрение приходит слишком поздно, поэтому событие усиливает драму рассказа.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эпизод: болезнь Дымова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долго смотрит на мужа как на человека «обычного» и не замечает его любви, терпения и постоянной заботы, хотя именно они держат семью вместе.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героини состоит в неправильном выборе ценностей: она ставит эффектность выше труда, а мимолётное восхищение — выше настоящей близости и уважения.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больше привлекают новые знакомства, похвала и яркие впечатления. Поэтому она доверяет внешнему блеску сильнее, чем верности и душевной глубине.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ошибка Ольги Ивановны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нарастают постепенно: каждый новый выбор героев делает разрыв глубже и заметнее.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рождается не из одного поступка, а из цепочки ошибок, где особенно опасны равнодушие и позднее понимание.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сюжета рассказа А. П. Чехова «Попрыгунья»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рассказе возникает трагедия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строит рассказ на точных бытовых деталях, из которых вырастает характер героя. Обычная домашняя жизнь становится у него средством показать серьёзный нравственный конфликт.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 и сдержанный тон помогают увидеть людей такими, какие они есть. Автор не объясняет выводы прямо, а предлагает читателю самому их заметить.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сильны контрасты: шумные разговоры, визиты и увлечения противопоставлены тихому труду и внутреннему одиночеству. Благодаря этому финал звучит особенно трагично.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рассказа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2370" y="2755985"/>
            <a:ext cx="3059260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рассказа А. П. Чехова «Попрыгунья»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и их смысл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 знакомства героев повествование постепенно движется к трагическому финалу.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эпизоды связаны одной линией: героиня постепенно отдаляется от настоящего, пока не теряет его безвозвратно.
</a:t>
            </a:r>
            <a:endParaRPr lang="en-US" sz="136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год завершения работы над рассказом, который напоминает о ценности скромного, но настоящего человеческого достоинства.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рассказа А. П. Чехова «Попрыгунья»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этот период Чехов особенно ясно показывает, что важнее всего не внешняя известность, а верность, труд и умение замечать близких.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24995" y="1921747"/>
            <a:ext cx="3094010" cy="25501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Актуальный нравственный урок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тоже легко спутать популярность с настоящим талантом. Рассказ напоминает, что внешняя яркость не заменяет доброты, труда и ответственности.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47714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и близкий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семьи и ошибка Ольги понятны школьникам, потому что в ней есть живые чувства, простые жизненные ситуации и ясный итог.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остаётся важным сегодня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Ольга Ивановна сразу не видит в Дымове человека, который любит, заботится и жертвует собой ради других, хотя живёт рядом с ним каждый день?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кажется ей привлекательным в Рябовском, и почему это впечатление оказывается обманчивым? Что в нём важнее — талант или желание нравиться?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Чехов показывает силу молчаливого героя, который не хвастается своими поступками, но каждый день помогает людям и выполняет свой долг?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финал рассказа воспринимается как трагический? Как позднее понимание Ольги связано с её нравственной ошибкой и внутренней пустотой?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анализа текста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«Попрыгунья»: урок о настоящих ценностях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Чехова учит видеть главное не по внешнему блеску, а по поступкам человека. Он напоминает, что верность, труд и внимание к близким часто оказываются важнее любой яркой, но пустой впечатляющести.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2026-05-22T17:50:26Z</dcterms:created>
  <dcterms:modified xsi:type="dcterms:W3CDTF">2026-05-22T17:50:26Z</dcterms:modified>
</cp:coreProperties>
</file>