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Sports: английские слова и темы по теме «Спорт»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английском: слова, фразы, правила и тренировки.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спорта на английском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тема помогает говорить о знакомых ситуациях: на уроке, в секции, на соревнованиях и в свободное время. Она расширяет словарь, развивает устную речь и учит строить простые, полезные фразы.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Sports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названия самых частых видов спорта: football, basketball, volleyball, tennis, swimming, skiing, running и cycling. Эти слова встречаются в текстах, заданиях и коротких диалогах.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связан не только с игрой, но и с участниками: team, player, coach, referee. Также полезны слова stadium, match, training и competition — они часто описывают школьные и городские соревнования.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успеха нужны слова score, goal, win, lose, medal и cup. С ними легко говорить о победе, счёте, достижениях и итогах матча или турнира.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знать устойчивые сочетания: play football, do gymnastics, go swimming, win a match, score a goal. Именно такие фразы помогают говорить по-английски быстро и 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здоровье школьника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сердце и 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помогает сердцу и лёгким работать лучше. Тело получает больше выносливости, а повседневные дела становятся легче, потому что организм быстрее справляется с нагрузкой.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мышцы и 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укрепляют мышцы и кости, а также помогают сохранять правильную осанку. Это особенно важно в подростковом возрасте, когда тело активно растёт.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 и меньше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активных занятий человек обычно чувствует себя бодрее. Спорт помогает снизить усталость, улучшить сон и поддерживать хорошее настроение в течение учебного дня.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концентрация на 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внимание и помогает сосредоточиться. Поэтому ученикам проще работать на уроках, запоминать новое и дольше сохранять рабочий настрой.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разные виды спорта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 развивают не одно качество, а целый набор физических и социальных навыков.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качествами выглядят выносливость и сила, а для многих игр особенно важны координация и умение работать в команде.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 индивидуальные виды спорта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общая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командных видах спорта результат зависит от согласованных действий игроков. Здесь важны тактика, распределение ролей и поддержка партнёров, как в football, basketball, volleyball и hockey.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виды спорта строятся на личной ответственности и самоконтроле. Спортсмен сам отвечает за темп, технику и результат, например в swimming, running, tennis и gymnastics.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английская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различие видно в выражениях: play football, play in a team, compete individually, train alone. Эти фразы помогают точно описывать формат спортивной деятельности.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командные, и индивидуальные виды спорта развивают дисциплину, целеустремлённость и умение работать над ошибками. Это полезно не только на тренировке, но и в учёбе.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спортивная тренировка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занятий на уроке физкультуры или в спортивной секции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 и ключевые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спорта есть свой набор слов, который часто встречается в чтении и говорении.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типичных слов помогает быстрее понимать задания и увереннее говорить о любимом виде спорта.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игра: fair play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начинается с уважения к правилам игры. Честный спортсмен не нарушает условия матча и принимает решения судьи спокойно и без споров.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сопернику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fair play — корректное отношение к другим игрокам. Соперник не враг, а участник игры, с которым нужно соревноваться честно.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Cheating, грубость и намеренное нарушение правил портят игру и результат. Такое поведение показывает не силу, а отсутствие ответственности и уважения.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связано и с team spirit: умением поддерживать партнёров, честно играть до конца и радоваться не только победе, но и хорошей игре.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уроках физкультуры и тренировках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занятию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 разминки, правильной одежды и удобной обуви. Подготовленное тело лучше переносит нагрузку, а движение становится более уверенным и контролируемым.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экипировка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контактных видах спорта нужны helmet, pads, mouthguard и gloves. Такая экипировка снижает риск ушибов и помогает чувствовать себя спокойнее во время занятия.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Перегрузка, скользкая поверхность, плохая погода и нарушение правил могут привести к травме. Поэтому важно слушать учителя, тренера и соблюдать инструкции.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инвентаря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тренировки стоит проверить мяч, снаряды, площадку и расстояние между участниками. Это помогает избежать случайных столкновений и делает занятие безопаснее.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ценности и их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помогают говорить о спорте как о честном и объединяющем соперничестве, где важны не только победы, но и поведение спортсменов.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уважение и стремление к лучшему; именно они делают Олимпийские игры символом единства.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 и общие сведения об Олимпийских играх; 1896 — возобновление современных летних Игр.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спортивные события и соревнования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турниры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спортивные старты для ученика обычно проходят в классе или школе. Здесь появляются слова tournament, team, support и prize, а также первые навыки игры по правилам.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чемпионаты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чемпионаты собирают сильнейших спортсменов страны. Для болельщиков это возможность слышать лексику match, win, fan и champion в реальных новостях и репортажах.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соревнования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уровень — районные и городские состязания. Участники учатся готовиться к выступлению, ждать своего старта и понимать слова league, final и semifinal.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World Cup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международные события проходят на глазах у всего мира. Они показывают, как спорт соединяет разные страны, команды и традиции через соревнование и уважение.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распорядке дня 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движение распределяется в течение обычного дня и почему даже небольшая активность полезна для подростка.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занятия помогают поддерживать бодрость, а регулярность важнее длительности одной тренировки.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и режим дня подростка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вид спорта по интересам и возможностям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основана на интересе, здоровье, доступности занятий, пробной тренировке и личных ощущениях после неё.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характер человека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учат продолжать работу, даже если результат приходит не сразу. Ребёнок видит, что ошибки — это часть пути, а выражение keep trying помогает не останавливаться.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требует режима, регулярности и умения выполнять задания до конца. Именно поэтому ученики легче понимают фразы work hard и do one's best в разных ситуациях.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Патience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занятий важно ждать своей очереди, соблюдать правила и бережно относиться к инвентарю. Это развивает терпение, аккуратность и уважение к другим участникам.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на тренировках помогают подростку верить в себя и спокойнее действовать в группе. Спорт показывает, как never give up поддерживает и личный, и командный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спорт подростку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влияет не только на физическую форму, но и на школьную жизнь: легче учиться, общаться и чувствовать себя активнее каждый день.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 — здоровье и энергия; остальные эффекты усиливают уверенность, настроение и интерес к новым занятиям.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школьного курса английского языка,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технологии в современном мире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 старте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забеге тренер держит stopwatch и фиксирует время каждого участника. Ребята видят результаты на electronic scoreboard и учатся говорить о distance, speed и time без лишних слов.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 браслетом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Бегун проверяет pulse, количество steps и пройденную distance с помощью fitness tracker. Такая техника помогает понять, как меняется нагрузка во время тренировки и почему важно распределять усилия.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игры на планшете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матча coach включает video analysis и показывает удачные моменты, ошибки и варианты улучшения. Ученики узнают, как технологии помогают увидеть game situation и точнее готовиться к следующему старту.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часто обсуждают football, basketball, tennis, cricket и rugby. В России особенно известны football, hockey, skiing и figure skating, поэтому эти слова встречаются очень часто.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Болельщики и клубы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is a social topic: ученики легко понимают слова fan, club, support и match. Они помогают говорить о любимой команде, соревновании и том, как люди поддерживают спортсменов.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win, champion и prize встречаются в новостях, афишах и коротких текстах о турнирах. Они делают спортивную лексику полезной не только на уроке, но и в реальной жизни.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короткие тексты об играх, расписаниях и соревнованиях. Ребёнок быстрее понимает простые диалоги о тренировках, любимом виде спорта и планах на выходные.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англоязычных странах и в России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качества спортсмена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 развивают разные качества, поэтому одна и та же лексика помогает описывать и гимнастику, и бег, и игровые дисциплины.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выделяются скорость, выносливость и координация; именно они чаще всего нужны в школьных и соревновательных видах спорта.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темы Sports в 7 классе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4. Sports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блоке школьники учатся говорить о спорте просто и уверенно: называть игры, описывать тренировки, сравнивать виды спорта и рассказывать о своих предпочтениях, здоровье и успехах на английском языке.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2026-05-30T19:03:28Z</dcterms:created>
  <dcterms:modified xsi:type="dcterms:W3CDTF">2026-05-30T19:03:28Z</dcterms:modified>
</cp:coreProperties>
</file>