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Имажинизм: поэтическое направление Серебряного века и начала 1920-х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метафора и литературный вызов эпохе.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имажинизма в эпоху перемен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сформировался после революции и Гражданской войны, когда привычные культурные ориентиры рушились. Поэты искали новый язык для времени перелома, спорили с предшественниками и стремились заявить о себе как о самостоятельном течении.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русская версия имажинизма оформилась как самостоятельное направление.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названия — английское image и европейский imagism, но русская школа пошла своим путём.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формирования имажинизма в русской литературе (1918–1925).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лица движения: Есенин, Мариенгоф, Шершеневич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придал имажинизму более лирическое и национально окрашенное звучание, соединив яркую образность с интонациями народной поэзии и темой внутреннего разлада.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Анатолий Мариенгоф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заметны городская среда, ирония, театральность и игра с авторской маской; именно эта линия сделала движение особенно узнаваемым.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Вадим Шершеневич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теоретик и полемист, он формулировал принципы школы, отстаивал первенство образа и превращал литературный спор в часть публичного образа имажинистов.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поэтики имажинизма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работают вместе: текст строится как серия сильных впечатлений, а не как последовательный рассказ.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образность и метафоричность; именно они делают имажинизм узнаваемым, хотя школа оставалась недолговечной.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литературоведческим характеристикам имажинизма; условная сравнительная шкала.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786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как главный смысловой центр стихотворения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не с сюжета, а с сильного чувства или внутреннего напряжения, которое задаёт тон всему тексту и определяет выбор образов.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визуальный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появляется один яркий образ, способный сразу вызвать впечатление: он не объясняется подробно, а подаётся как художественный удар.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29425" y="14015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ассоциаций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соединяются по принципу неожиданного сближения, поэтому текст напоминает смену кадров, где логика уступает место ассоциативной энергии.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029425" y="3123325"/>
            <a:ext cx="27552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стихотворение выразительной строкой или резким поворотом, который закрепляет впечатление и делает образ важнее рассуждения.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471573"/>
            <a:ext cx="3887700" cy="19953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и другие направления русской поэзии начала XX 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чем имажинизм отличался от других крупных течений и где проходили границы его поэтики.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занял особое место: он не растворился ни в мистике символизма, ни в разрушительности футуризма, ни в строгой предметности акмеизма.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направлений русской поэзии начала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как литературное событие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имажинистов манифест был не просто текстом, а способом заявить о себе в шумной литературной среде. Он задавал тон спорам, привлекал внимание к именам авторов и сразу превращал группу в заметное явление начала 1920-х годов.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поэзии как спектакль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на сцене становилось продолжением стихотворения: интонация, жест, костюм и манера держаться работали на общий эффект. Публика приходила не только слушать стихи, но и наблюдать литературную позу как часть художественного замысла.
</a:t>
            </a:r>
            <a:endParaRPr lang="en-US" sz="1189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 печати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Журнальные публикации и резкие отклики создавали вокруг имажинистов атмосферу постоянной полемики. Скандальность помогала им выделяться среди других объединений, а репутация автора часто становилась почти столь же важной, как сам текст.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среда, публичные выступления и журнальная полемика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имажинистский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принцип построения: от эмоционального импульса к яркому финалу.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и имажинистский этап его творчества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1918–1919: сближение с имажинистами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входит в круг поэтов, для которых особенно важны метафора, резкий образ и публичная литературная позиция. Этот этап усиливает эксперимент в его поэтике.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участия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Имажинистский опыт не отменил есенинской лирики, а показал, как сильный образ может соединяться с личной темой, национальным чувством и внутренней трагедией.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1919–1920-е: яркая образность и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периода заметны столкновение деревни и города, драматизм, фольклорные интонации и стремление сохранить связь с народной традицией при новой поэтической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794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Мариенгоф: город как сцена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Урбанистический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Мариенгоф переносит центр поэзии в городскую среду, где важны витрины, шум, кафе и случайные встречи. Город у него становится пространством игры, резких интонаций и намеренной литературной позы.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Театральность и маска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автор часто предстает не исповедующимся лирическим героем, а почти актером. Маска, гротеск и самоирония позволяют показать личность как художественно сконструированный образ.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вместо пафоса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Мариенгофа смягчает или разрушает прямое чувство, делая стихотворение более напряженным и неоднозначным. Так имажинизм соединяет эффектность формы с осознанной дистанцией к изображаемому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Шершеневич как теоретик движения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0550" y="1230075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Формула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Шершеневич настаивал, что стихотворение должно строиться вокруг образа, а не сюжета. Для него именно метафора организует смысл, задавая тексту внутреннюю энергию и художественную цельность.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3960550" y="2170034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Свобода от повествования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отвергал необходимость традиционной логики развития мысли и считал, что поэзия вправе быть фрагментарной. Важнее впечатление, чем последовательный рассказ, и именно это сближало его с авангардом.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3960550" y="3109981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Манифест как оружие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статьи и публичные выступления Шершеневича превращали имажинизм в заметную литературную программу. Манифесты не только объясняли принципы, но и закрепляли репутацию направления как смелого эксперимента.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3960550" y="4049928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Яркая речевая манера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формулировках слышны резкость, полемичность и стремление к эффекту. Благодаря этому имажинизм воспринимался не как тихая школа, а как вызывающее и очень современное литературное явление.
</a:t>
            </a:r>
            <a:endParaRPr lang="en-US" sz="12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поэзии имажинистов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общих мотивов, у разных авторов заметно различается эмоциональный тон: от театрализованной иронии до трагической лирики и ностальгии по утраченному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имажинисты объединены образностью, но расходятся по интонации и тематическому акценту; это не единый стиль, а группа близких, но разных поэтов.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программным и художественным текстам имажинистов 1919–1925 годов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Эпатаж как литературная стратегия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268145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заявления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резкость помогала имажинистам сразу отделяться от других литературных групп. Скандальная репутация привлекала внимание к стихам и превращала выступление в событие, а не просто в чтение текстов.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30211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Демонстративная одежда, подчеркнутая манера держаться и тщательно выстроенная поза работали как часть художественного жеста. Автор становился заметным еще до того, как слушатель оценивал сами стихи.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3336140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Провокация и интерес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Вызывающее поведение было не случайной выходкой, а способом сделать поэзию предметом обсуждения. Для авангардной эпохи это означало расширение границ литературы за пределы книжной страницы.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4370148"/>
            <a:ext cx="5284200" cy="661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публичность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3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имажинистов художественная ценность часто сопровождалась сценическим эффектом. Такая связь литературы и самопрезентации помогает понять, почему их выступления запоминались современникам так же сильно, как отдельные строки.
</a:t>
            </a:r>
            <a:endParaRPr lang="en-US" sz="123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публикации имажинистов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движение развивалось одновременно через художественные тексты и программные заявления.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показывают, что имажинизм развивался не одномоментно: сначала как декларация, затем как поэтическая практика и, наконец, как заметное литературное явление.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века; публикации имажинистов 1919–1921 годов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обычно обозначают завершение влияния имажинистов как заметной литературной группы.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внутренние разногласия, отсутствие единой программы и перемена культурной атмосферы сделали движение малозначимым, хотя отдельные авторы продолжили писать самостоятельно.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XX века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имажинизма на последующую литературу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заметным оказалось влияние не на организацию школ, а на способы поэтического чтения, самоощущение автора и отношение к сильной метафоре.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долговечны приемы, связанные с выразительной подачей текста и образом поэта; именно они легче всего перешли в более позднюю литературу.
</a:t>
            </a:r>
            <a:endParaRPr lang="en-US" sz="1196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русской поэзии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71319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в литературной истории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5100" y="1125775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возник между ранним авангардом и поэзией 1920-х годов, став своеобразным мостом между экспериментом и более устойчивыми формами лирики.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2385147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как признак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Недолгая жизнь направления не уменьшает его значения: наоборот, она показывает интенсивность литературных поисков в годы культурного перелома и исторической нестабильности.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45100" y="3644522"/>
            <a:ext cx="61794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возможностей стиха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Имажинисты убедительно показали, что образ может быть не украшением, а основой стихотворения. Это расширило представление о том, как может быть устроена русская поэзия.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имажинизм в школе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Связь литературы и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помогает увидеть, как исторический кризис влияет на язык искусства. На его примере ясно, что поэзия реагирует не только на события, но и на общую атмосферу времени.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Сравнение поэтов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удобно для анализа различий между Есениным, Мариенгофом и Шершеневичем. Один и тот же художественный круг дает разные интонации, темы и способы работы с образом.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Навык интерпретации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имажинизма развивает умение читать метафорический текст и замечать, как форма влияет на смысл. Это особенно полезно при подготовке к сочинению и устному анализу.
</a:t>
            </a:r>
            <a:endParaRPr lang="en-US" sz="13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Имажинизм: короткая школа сильного образа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Имажинизм недолго существовал как объединение, но заметно изменил представление о поэтическом образе, авторской маске и публичности литературы, оставив яркий след в русской поэзии XX века.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2026-05-27T12:37:13Z</dcterms:created>
  <dcterms:modified xsi:type="dcterms:W3CDTF">2026-05-27T12:37:13Z</dcterms:modified>
</cp:coreProperties>
</file>