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11875" y="980"/>
            <a:ext cx="7532100" cy="51415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576175"/>
            <a:ext cx="44193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All about Russia: страна, язык и культура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Россия: страна, язык, история и культура в одном уроке.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Россия: большая страна с богатой историей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 — самая большая страна мира по площади. Её столица — Москва, официальный язык — русский, а население превышает 140 миллионов человек. Страна расположена в Европе и Азии, поэтому она очень разнообразна.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4761" y="1898603"/>
            <a:ext cx="254878" cy="263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3100" y="1916019"/>
            <a:ext cx="256800" cy="228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5694" y="1898603"/>
            <a:ext cx="230213" cy="263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91700" y="1916007"/>
            <a:ext cx="256800" cy="22826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на карте мира
</a:t>
            </a:r>
            <a:endParaRPr lang="en-US" sz="2200" dirty="0"/>
          </a:p>
        </p:txBody>
      </p:sp>
      <p:sp>
        <p:nvSpPr>
          <p:cNvPr id="13" name="Text 2"/>
          <p:cNvSpPr txBox="1"/>
          <p:nvPr/>
        </p:nvSpPr>
        <p:spPr>
          <a:xfrm>
            <a:off x="273800" y="2342650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Евразии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занимает большую часть северной Евразии, поэтому её территория тянется от Европы до Дальнего Востока и охватывает много природных зон и климатов.
</a:t>
            </a:r>
            <a:endParaRPr lang="en-US" sz="1222" dirty="0"/>
          </a:p>
        </p:txBody>
      </p:sp>
      <p:sp>
        <p:nvSpPr>
          <p:cNvPr id="14" name="Text 3"/>
          <p:cNvSpPr txBox="1"/>
          <p:nvPr/>
        </p:nvSpPr>
        <p:spPr>
          <a:xfrm>
            <a:off x="23231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и океаны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Страну омывают моря бассейнов Северного Ледовитого, Тихого и Атлантического океанов. Это влияет на погоду, хозяйство и связь с другими регионами мира.
</a:t>
            </a:r>
            <a:endParaRPr lang="en-US" sz="1222" dirty="0"/>
          </a:p>
        </p:txBody>
      </p:sp>
      <p:sp>
        <p:nvSpPr>
          <p:cNvPr id="15" name="Text 4"/>
          <p:cNvSpPr txBox="1"/>
          <p:nvPr/>
        </p:nvSpPr>
        <p:spPr>
          <a:xfrm>
            <a:off x="43724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Соседи России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России сухопутные границы с 16 государствами. Среди них China, Kazakhstan, Mongolia, Finland и Norway, что делает её важным мостом между странами Европы и Азии.
</a:t>
            </a:r>
            <a:endParaRPr lang="en-US" sz="1222" dirty="0"/>
          </a:p>
        </p:txBody>
      </p:sp>
      <p:sp>
        <p:nvSpPr>
          <p:cNvPr id="16" name="Text 5"/>
          <p:cNvSpPr txBox="1"/>
          <p:nvPr/>
        </p:nvSpPr>
        <p:spPr>
          <a:xfrm>
            <a:off x="64217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Стратегическое положение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положение помогает России быть крупной транзитной и географически значимой страной. Её территория соединяет разные природные, исторические и культурные пространства.
</a:t>
            </a:r>
            <a:endParaRPr lang="en-US" sz="118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и другие большие страны по площади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Открытые справочные данные о площади государств, актуально на 2024 год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насколько сильно Россия выделяется на фоне других крупнейших государств мира.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заметно превосходит остальные страны по площади, поэтому её география и управление территориями особенно сложны.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8725" y="3007376"/>
            <a:ext cx="8565300" cy="17230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России: леса, горы и озёра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273800" y="1379075"/>
            <a:ext cx="20322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 и тайга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России распространена тундра, а огромные пространства занимает тайга. Этот лесной пояс считается одним из крупнейших на Земле и играет важную роль в экосистеме страны.
</a:t>
            </a:r>
            <a:endParaRPr lang="en-US" sz="1122" dirty="0"/>
          </a:p>
        </p:txBody>
      </p:sp>
      <p:sp>
        <p:nvSpPr>
          <p:cNvPr id="12" name="Text 3"/>
          <p:cNvSpPr txBox="1"/>
          <p:nvPr/>
        </p:nvSpPr>
        <p:spPr>
          <a:xfrm>
            <a:off x="2461853" y="1379078"/>
            <a:ext cx="20322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 равнины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России есть высокие горные районы и широкие равнины. Среди самых известных — Урал и Алтай, которые помогают понять, насколько разнообразен рельеф страны.
</a:t>
            </a:r>
            <a:endParaRPr lang="en-US" sz="1122" dirty="0"/>
          </a:p>
        </p:txBody>
      </p:sp>
      <p:sp>
        <p:nvSpPr>
          <p:cNvPr id="13" name="Text 4"/>
          <p:cNvSpPr txBox="1"/>
          <p:nvPr/>
        </p:nvSpPr>
        <p:spPr>
          <a:xfrm>
            <a:off x="4649901" y="1379078"/>
            <a:ext cx="20322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 Байкал известно во всём мире как самое глубокое озеро планеты. Его чистая вода, уникальная природа и редкие животные делают его символом российского природного богатства.
</a:t>
            </a:r>
            <a:endParaRPr lang="en-US" sz="1122" dirty="0"/>
          </a:p>
        </p:txBody>
      </p:sp>
      <p:sp>
        <p:nvSpPr>
          <p:cNvPr id="14" name="Text 5"/>
          <p:cNvSpPr txBox="1"/>
          <p:nvPr/>
        </p:nvSpPr>
        <p:spPr>
          <a:xfrm>
            <a:off x="6837949" y="1379078"/>
            <a:ext cx="20322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Камчатка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Камчатка привлекает вулканами, горячими источниками и необычными ландшафтами. Это один из самых ярких регионов России, где природа выглядит особенно мощно и впечатляюще.
</a:t>
            </a:r>
            <a:endParaRPr lang="en-US" sz="11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0650" y="1919039"/>
            <a:ext cx="4389600" cy="11232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реки и озёра России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таблица помогает быстро запомнить самые известные водные объекты страны и их особенности.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объекты России важны и для природы, и для жизни людей: они связаны с транспортом, ресурсами и расселением городов.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географические данные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 климат в разных частях страны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416900" y="1754608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России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зима длится долго, а температура часто остаётся очень низкой. Для этих районов характерны сильные морозы, снег и короткое лето.
</a:t>
            </a:r>
            <a:endParaRPr lang="en-US" sz="1004" dirty="0"/>
          </a:p>
        </p:txBody>
      </p:sp>
      <p:sp>
        <p:nvSpPr>
          <p:cNvPr id="10" name="Text 3"/>
          <p:cNvSpPr txBox="1"/>
          <p:nvPr/>
        </p:nvSpPr>
        <p:spPr>
          <a:xfrm>
            <a:off x="2602476" y="1754608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Сибирь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Сибири зима особенно суровая, с морозами и резкими перепадами погоды. Из-за огромных расстояний климат может меняться даже внутри одного региона.
</a:t>
            </a:r>
            <a:endParaRPr lang="en-US" sz="1004" dirty="0"/>
          </a:p>
        </p:txBody>
      </p:sp>
      <p:sp>
        <p:nvSpPr>
          <p:cNvPr id="11" name="Text 4"/>
          <p:cNvSpPr txBox="1"/>
          <p:nvPr/>
        </p:nvSpPr>
        <p:spPr>
          <a:xfrm>
            <a:off x="4787915" y="1752594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Черноморское побережье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юге климат мягче и теплее. Здесь чаще бывает комфортная погода, поэтому этот район сильно отличается от северных областей страны.
</a:t>
            </a:r>
            <a:endParaRPr lang="en-US" sz="1004" dirty="0"/>
          </a:p>
        </p:txBody>
      </p:sp>
      <p:sp>
        <p:nvSpPr>
          <p:cNvPr id="12" name="Text 5"/>
          <p:cNvSpPr txBox="1"/>
          <p:nvPr/>
        </p:nvSpPr>
        <p:spPr>
          <a:xfrm>
            <a:off x="6973352" y="1752594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Арктика и Дальний Восток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Арктике встречается полярная ночь, а на Дальнем Востоке лето часто бывает влажным. Это ещё раз показывает, насколько разнообразна погода в России.
</a:t>
            </a:r>
            <a:endParaRPr lang="en-US" sz="100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 крупнейшие города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численности крупных городов по открытым данным Росстата и городских администраций, 2023–2024
</a:t>
            </a:r>
            <a:endParaRPr lang="en-US" sz="645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России формируют важнейшие центры образования, транспорта и культуры.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сосредоточено в нескольких мегаполисах, особенно в европейской части страны.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73625" y="1293869"/>
            <a:ext cx="4615500" cy="2438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57138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 — столица России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826825" y="1131674"/>
            <a:ext cx="38094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город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впервые упоминается в 1147 году и со временем превратилась в главный центр страны. Её история помогает увидеть, как росло и укреплялось российское государство.
</a:t>
            </a:r>
            <a:endParaRPr lang="en-US" sz="984" dirty="0"/>
          </a:p>
        </p:txBody>
      </p:sp>
      <p:sp>
        <p:nvSpPr>
          <p:cNvPr id="12" name="Text 3"/>
          <p:cNvSpPr txBox="1"/>
          <p:nvPr/>
        </p:nvSpPr>
        <p:spPr>
          <a:xfrm>
            <a:off x="826825" y="1913362"/>
            <a:ext cx="38094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Кремль и Красная площадь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Кремль и Красная площадь — главные символы Москвы. Здесь проходят важные государственные события, а туристы могут увидеть самые известные исторические места столицы.
</a:t>
            </a:r>
            <a:endParaRPr lang="en-US" sz="984" dirty="0"/>
          </a:p>
        </p:txBody>
      </p:sp>
      <p:sp>
        <p:nvSpPr>
          <p:cNvPr id="13" name="Text 4"/>
          <p:cNvSpPr txBox="1"/>
          <p:nvPr/>
        </p:nvSpPr>
        <p:spPr>
          <a:xfrm>
            <a:off x="826825" y="2694925"/>
            <a:ext cx="32376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 театр
</a:t>
            </a:r>
            <a:pPr algn="l" indent="0" marL="0">
              <a:lnSpc>
                <a:spcPct val="115000"/>
              </a:lnSpc>
              <a:buNone/>
            </a:pPr>
            <a:r>
              <a:rPr lang="en-US" sz="4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Москве находятся Большой театр, крупные музеи и концертные площадки. Город известен как место, где сочетаются история, искусство и современная культурная жизнь.
</a:t>
            </a:r>
            <a:endParaRPr lang="en-US" sz="952" dirty="0"/>
          </a:p>
        </p:txBody>
      </p:sp>
      <p:sp>
        <p:nvSpPr>
          <p:cNvPr id="14" name="Text 5"/>
          <p:cNvSpPr txBox="1"/>
          <p:nvPr/>
        </p:nvSpPr>
        <p:spPr>
          <a:xfrm>
            <a:off x="826825" y="3527650"/>
            <a:ext cx="29376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Метро и городская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4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Московское метро удобно для миллионов пассажиров и славится красивыми станциями. Оно показывает, как современный город может быть и практичным, и очень впечатляющим.
</a:t>
            </a:r>
            <a:endParaRPr lang="en-US" sz="87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0850" y="1262325"/>
            <a:ext cx="2958600" cy="19097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6975" y="1262325"/>
            <a:ext cx="2958600" cy="19097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Санкт-Петербург — город на Неве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611650" y="3339275"/>
            <a:ext cx="27570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построенный Петром I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Санкт-Петербург был основан Петром I в 1703 году и с самого начала задумывался как новый центр страны. Его улицы, каналы и набережные создают образ города, который соединяет историю и красоту. Именно здесь особенно легко почувствовать связь России с европейской культурой и морскими традициями.
</a:t>
            </a:r>
            <a:endParaRPr lang="en-US" sz="1072" dirty="0"/>
          </a:p>
        </p:txBody>
      </p:sp>
      <p:sp>
        <p:nvSpPr>
          <p:cNvPr id="9" name="Text 3"/>
          <p:cNvSpPr txBox="1"/>
          <p:nvPr/>
        </p:nvSpPr>
        <p:spPr>
          <a:xfrm>
            <a:off x="4757775" y="3339275"/>
            <a:ext cx="27570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Музеи, дворцы и разводные мосты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знаменит Эрмитажем, дворцами, красивой архитектурой и разводными мостами. Ночью и днём Санкт-Петербург выглядит по-разному, но всегда остаётся одним из самых узнаваемых городов России. Его часто называют культурной столицей благодаря музеям, театрам и богатой истории.
</a:t>
            </a:r>
            <a:endParaRPr lang="en-US" sz="107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и языки России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273800" y="1097175"/>
            <a:ext cx="45300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народов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России живут более 190 народов, и каждый из них вносит свои традиции, песни, одежду и обычаи. Такое разнообразие делает страну особенно интересной и культурно насыщенной.
</a:t>
            </a:r>
            <a:endParaRPr lang="en-US" sz="1122" dirty="0"/>
          </a:p>
        </p:txBody>
      </p:sp>
      <p:sp>
        <p:nvSpPr>
          <p:cNvPr id="11" name="Text 3"/>
          <p:cNvSpPr txBox="1"/>
          <p:nvPr/>
        </p:nvSpPr>
        <p:spPr>
          <a:xfrm>
            <a:off x="273800" y="1995595"/>
            <a:ext cx="45300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помогает людям из разных регионов понимать друг друга и общаться в школе, на работе и в повседневной жизни. Это главный язык страны и важная часть её единства.
</a:t>
            </a:r>
            <a:endParaRPr lang="en-US" sz="1122" dirty="0"/>
          </a:p>
        </p:txBody>
      </p:sp>
      <p:sp>
        <p:nvSpPr>
          <p:cNvPr id="12" name="Text 4"/>
          <p:cNvSpPr txBox="1"/>
          <p:nvPr/>
        </p:nvSpPr>
        <p:spPr>
          <a:xfrm>
            <a:off x="273800" y="2894011"/>
            <a:ext cx="45300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регионов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республиках и округах сохраняются местные языки, которые звучат дома, в фольклоре, на праздниках и в названиях мест. Они отражают историю народов и бережное отношение к наследию.
</a:t>
            </a:r>
            <a:endParaRPr lang="en-US" sz="1122" dirty="0"/>
          </a:p>
        </p:txBody>
      </p:sp>
      <p:sp>
        <p:nvSpPr>
          <p:cNvPr id="13" name="Text 5"/>
          <p:cNvSpPr txBox="1"/>
          <p:nvPr/>
        </p:nvSpPr>
        <p:spPr>
          <a:xfrm>
            <a:off x="273800" y="3792428"/>
            <a:ext cx="45300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богатство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Многонациональный состав России заметен в праздниках, кухне, музыке и костюмах. Именно поэтому культуру страны нельзя описать одной традицией: она складывается из множества ярких местных особенностей.
</a:t>
            </a:r>
            <a:endParaRPr lang="en-US" sz="11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развитие России по этапам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и даты показывают, как страна проходила путь от первых княжеств к современному федеративному государству.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даты российской истории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Общедоступные исторические сведения; даты: 862, 1240-е, 1480, 1703, 1945, 1961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даты помогают увидеть не только события, но и длинный путь страны от древних княжеств до космической эпохи и современного государства.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Лента времени показывает последовательность важных поворотных моментов, которые повлияли на территорию, государственность, культуру и научные достижения России.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9529" y="998354"/>
            <a:ext cx="277500" cy="2466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86547" y="1929250"/>
            <a:ext cx="277500" cy="27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445441" y="2903338"/>
            <a:ext cx="277500" cy="222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14640" y="3821900"/>
            <a:ext cx="277500" cy="277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люди, литература и искусство
</a:t>
            </a:r>
            <a:endParaRPr lang="en-US" sz="2200" dirty="0"/>
          </a:p>
        </p:txBody>
      </p:sp>
      <p:sp>
        <p:nvSpPr>
          <p:cNvPr id="13" name="Text 2"/>
          <p:cNvSpPr txBox="1"/>
          <p:nvPr/>
        </p:nvSpPr>
        <p:spPr>
          <a:xfrm>
            <a:off x="3780892" y="933650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
</a:t>
            </a:r>
            <a:pPr algn="l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Пушкин, Лев Толстой, Фёдор Достоевский и Антон Чехов известны во всём мире. Их книги помогают понять русскую культуру, характеры героев и важные нравственные вопросы.
</a:t>
            </a:r>
            <a:endParaRPr lang="en-US" sz="966" dirty="0"/>
          </a:p>
        </p:txBody>
      </p:sp>
      <p:sp>
        <p:nvSpPr>
          <p:cNvPr id="14" name="Text 3"/>
          <p:cNvSpPr txBox="1"/>
          <p:nvPr/>
        </p:nvSpPr>
        <p:spPr>
          <a:xfrm>
            <a:off x="2968036" y="1879980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Чайковский прославил русскую музыку своими балетами и симфониями. Его произведения исполняют на больших сценах мира, а музыкальная традиция России остаётся узнаваемой и сильной.
</a:t>
            </a:r>
            <a:endParaRPr lang="en-US" sz="965" dirty="0"/>
          </a:p>
        </p:txBody>
      </p:sp>
      <p:sp>
        <p:nvSpPr>
          <p:cNvPr id="15" name="Text 4"/>
          <p:cNvSpPr txBox="1"/>
          <p:nvPr/>
        </p:nvSpPr>
        <p:spPr>
          <a:xfrm>
            <a:off x="2132213" y="2826297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Балет и сцена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театр и Мариинский театр считаются символами высокого искусства. Здесь ставят оперы и балеты, которые показывают богатство русской сценической школы и культурного наследия.
</a:t>
            </a:r>
            <a:endParaRPr lang="en-US" sz="965" dirty="0"/>
          </a:p>
        </p:txBody>
      </p:sp>
      <p:sp>
        <p:nvSpPr>
          <p:cNvPr id="16" name="Text 5"/>
          <p:cNvSpPr txBox="1"/>
          <p:nvPr/>
        </p:nvSpPr>
        <p:spPr>
          <a:xfrm>
            <a:off x="1294731" y="3772626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Народное искусство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Матрёшка, хохлома, гжель и расписные самовары легко узнаются как символы народного творчества. Они отражают любовь к ярким узорам, ручной работе и традиционным формам красоты.
</a:t>
            </a:r>
            <a:endParaRPr lang="en-US" sz="96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8225" y="3072988"/>
            <a:ext cx="8931000" cy="184027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Наука, космос и открытия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273800" y="1934000"/>
            <a:ext cx="27720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спутник
</a:t>
            </a:r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1957 году был запущен первый искусственный спутник Земли. Это событие открыло космическую эру и показало, что советская наука и инженерия способны решать сложнейшие задачи.
</a:t>
            </a:r>
            <a:endParaRPr lang="en-US" sz="1189" dirty="0"/>
          </a:p>
        </p:txBody>
      </p:sp>
      <p:sp>
        <p:nvSpPr>
          <p:cNvPr id="10" name="Text 3"/>
          <p:cNvSpPr txBox="1"/>
          <p:nvPr/>
        </p:nvSpPr>
        <p:spPr>
          <a:xfrm>
            <a:off x="3186000" y="1934013"/>
            <a:ext cx="27720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Полет Гагарина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1961 году Юрий Гагарин стал первым человеком в космосе. Его полёт сделал Россию одним из главных символов освоения Вселенной и вдохновил миллионы людей.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8200" y="1934013"/>
            <a:ext cx="27720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6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России сильны математика, физика, инженерия и авиация. Эти области развивались благодаря учёным, конструкторам и образовательным центрам, которые готовят специалистов для современных проектов.
</a:t>
            </a:r>
            <a:endParaRPr lang="en-US" sz="109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800" y="1414567"/>
            <a:ext cx="4389600" cy="209151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98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символы и главные праздники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031850" y="1551125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главные символы страны и праздники, которые часто отмечают дома, в школе и на официальных мероприятиях.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31850" y="2585324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объединяют страну, а праздники помогают сохранять память, уважение к истории и семейные традиции.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370657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символы и календарь официальных праздников России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Кухня и традиции повседневной жизни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273800" y="1322853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Любимые блюда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русской кухне часто встречаются борщ, щи, блины, пельмени и каша. Эти блюда простые, сытные и хорошо подходят для семейного обеда или ужина.
</a:t>
            </a:r>
            <a:endParaRPr lang="en-US" sz="1222" dirty="0"/>
          </a:p>
        </p:txBody>
      </p:sp>
      <p:sp>
        <p:nvSpPr>
          <p:cNvPr id="10" name="Text 3"/>
          <p:cNvSpPr txBox="1"/>
          <p:nvPr/>
        </p:nvSpPr>
        <p:spPr>
          <a:xfrm>
            <a:off x="4087675" y="1322853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 и самовар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 из самовара долго оставался важной частью домашнего общения. Он связан с гостеприимством, спокойными разговорами и привычкой собираться всей семьёй за общим столом.
</a:t>
            </a:r>
            <a:endParaRPr lang="en-US" sz="1222" dirty="0"/>
          </a:p>
        </p:txBody>
      </p:sp>
      <p:sp>
        <p:nvSpPr>
          <p:cNvPr id="11" name="Text 4"/>
          <p:cNvSpPr txBox="1"/>
          <p:nvPr/>
        </p:nvSpPr>
        <p:spPr>
          <a:xfrm>
            <a:off x="4087675" y="2494078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повседневной жизни многие русские семьи отмечают праздники с угощением, песнями и играми. Такие встречи соединяют городские привычки и старинные народные обычаи.
</a:t>
            </a:r>
            <a:endParaRPr lang="en-US" sz="1222" dirty="0"/>
          </a:p>
        </p:txBody>
      </p:sp>
      <p:sp>
        <p:nvSpPr>
          <p:cNvPr id="12" name="Text 5"/>
          <p:cNvSpPr txBox="1"/>
          <p:nvPr/>
        </p:nvSpPr>
        <p:spPr>
          <a:xfrm>
            <a:off x="273807" y="2494076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Масленица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Масленица — яркий праздник проводов зимы. В это время пекут блины, устраивают игры, гуляния и народные забавы, поэтому традиция особенно любима детьми.
</a:t>
            </a:r>
            <a:endParaRPr lang="en-US" sz="12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и английские слова для описания страны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лексика английского языка для описания страны и природы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помогают составить короткий и понятный рассказ о стране на английском языке, не перегружая текст сложной грамматикой.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Связка фактов и базовой лексики делает описание России точным, простым и удобным для устного ответа на уроке.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73625" y="1293869"/>
            <a:ext cx="4615500" cy="2438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57138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Россия: жизнь, технологии и вызовы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826825" y="1131674"/>
            <a:ext cx="38094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 экономика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в России развиты промышленность, сельское хозяйство, транспорт и сфера услуг. Крупные города остаются центрами работы, образования, науки и культурной жизни.
</a:t>
            </a:r>
            <a:endParaRPr lang="en-US" sz="984" dirty="0"/>
          </a:p>
        </p:txBody>
      </p:sp>
      <p:sp>
        <p:nvSpPr>
          <p:cNvPr id="12" name="Text 3"/>
          <p:cNvSpPr txBox="1"/>
          <p:nvPr/>
        </p:nvSpPr>
        <p:spPr>
          <a:xfrm>
            <a:off x="826825" y="1913362"/>
            <a:ext cx="38094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сервисы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сферах всё чаще используются электронные услуги, банковские приложения и онлайн-коммуникация. Это делает повседневную жизнь быстрее и удобнее для жителей разных регионов.
</a:t>
            </a:r>
            <a:endParaRPr lang="en-US" sz="984" dirty="0"/>
          </a:p>
        </p:txBody>
      </p:sp>
      <p:sp>
        <p:nvSpPr>
          <p:cNvPr id="13" name="Text 4"/>
          <p:cNvSpPr txBox="1"/>
          <p:nvPr/>
        </p:nvSpPr>
        <p:spPr>
          <a:xfrm>
            <a:off x="826825" y="2694925"/>
            <a:ext cx="32376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регионами
</a:t>
            </a:r>
            <a:pPr algn="l" indent="0" marL="0">
              <a:lnSpc>
                <a:spcPct val="115000"/>
              </a:lnSpc>
              <a:buNone/>
            </a:pPr>
            <a:r>
              <a:rPr lang="en-US" sz="4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территория страны требует хороших дорог, железных дорог, авиасообщения и устойчивой связи. Без развитой инфраструктуры людям труднее учиться, работать и путешествовать.
</a:t>
            </a:r>
            <a:endParaRPr lang="en-US" sz="889" dirty="0"/>
          </a:p>
        </p:txBody>
      </p:sp>
      <p:sp>
        <p:nvSpPr>
          <p:cNvPr id="14" name="Text 5"/>
          <p:cNvSpPr txBox="1"/>
          <p:nvPr/>
        </p:nvSpPr>
        <p:spPr>
          <a:xfrm>
            <a:off x="826825" y="3527650"/>
            <a:ext cx="29376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и леса
</a:t>
            </a:r>
            <a:pPr algn="l" indent="0" marL="0">
              <a:lnSpc>
                <a:spcPct val="115000"/>
              </a:lnSpc>
              <a:buNone/>
            </a:pPr>
            <a:r>
              <a:rPr lang="en-US" sz="4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Одной из важных задач остаётся сохранение лесов, рек и природных территорий. Экологические меры нужны, чтобы защитить природу и поддерживать качество жизни.
</a:t>
            </a:r>
            <a:endParaRPr lang="en-US" sz="96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276600"/>
            <a:ext cx="55770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Россия: страна для открытия и изучения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интересна школьникам, потому что через её географию, историю, культуру и символы легко учить английские слова и лучше понимать, насколько разнообразен мир.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2026-05-31T05:26:58Z</dcterms:created>
  <dcterms:modified xsi:type="dcterms:W3CDTF">2026-05-31T05:26:58Z</dcterms:modified>
</cp:coreProperties>
</file>