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Breaking news: почему срочные новости требуют проверки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сигнал — потом проверка, а не наоборот.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новости: как читать их внимательно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новости появляются очень быстро, когда фактов ещё мало. Поэтому важно не только читать, но и проверять: кто сообщил, что подтверждено и где есть догадка.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Редакционные правила фактчекинга в новостной журналистике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независимых подтверждения обычно делают новость заметно надёжнее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яркий заголовок может переключить внимание целого класса: мозг реагирует на срочность быстрее, чем на проверку. Главное — не путать первый сигнал с итогом.
</a:t>
            </a:r>
            <a:endParaRPr lang="en-US" sz="19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обновлённой новости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сообщение проходит через проверку перед публикацией и затем уточняется.
</a:t>
            </a:r>
            <a:endParaRPr lang="en-US" sz="14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сообщения часто ошибаются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контекста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видео легко теряют контекст при пересылке. Один и тот же кадр могут выдать за другое место, другой день или даже другое событие.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быстро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публикации часто важнее точности только на первый взгляд. Когда проверка не успевает за новостью, ранняя версия может сильно измениться позже.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не всё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Очевидец обычно видит только часть события и не знает всей картины. Из-за этого важные детали могут отсутствовать, а первые выводы оказываются слишком поспешными.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источник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Анонимный источник не всегда ошибается, но проверить его сложнее. Если имя, место и время не указаны, доверять сообщению нужно особенно осторожно.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версия, слух: в чём разница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 — это то, что уже можно подтвердить: есть событие, время, место или документ. В качественной новости факт отделён от оценки и эмоций.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считается фактом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 показывает возможное объяснение, но не окончательный вывод. Слова «похоже», «вероятно» и «возможно» помогают понять, что информация ещё проверяется.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 выглядит версия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звучит уверенно, но не опирается на надёжные доказательства. Если в одном сообщении смешаны догадки и утверждения, его стоит перепроверить.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Где начинается риск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00" y="1949855"/>
            <a:ext cx="838800" cy="6710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975" y="1928765"/>
            <a:ext cx="626400" cy="501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9975" y="3498300"/>
            <a:ext cx="626400" cy="626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первую очередь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37000" y="2822475"/>
            <a:ext cx="3050400" cy="5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время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37000" y="3452600"/>
            <a:ext cx="30504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смотри, кто опубликовал сообщение и когда это было сделано. Автор, дата и место помогают понять, можно ли вообще доверять публикации.
</a:t>
            </a:r>
            <a:endParaRPr lang="en-US" sz="1484" dirty="0"/>
          </a:p>
        </p:txBody>
      </p:sp>
      <p:sp>
        <p:nvSpPr>
          <p:cNvPr id="13" name="Text 4"/>
          <p:cNvSpPr txBox="1"/>
          <p:nvPr/>
        </p:nvSpPr>
        <p:spPr>
          <a:xfrm>
            <a:off x="4948175" y="1865375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129975" y="2541597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ищи подтверждение в других источниках. Если независимые сообщения совпадают по ключевым деталям, новость выглядит надёжнее и вызывает меньше сомнений.
</a:t>
            </a:r>
            <a:endParaRPr lang="en-US" sz="1157" dirty="0"/>
          </a:p>
        </p:txBody>
      </p:sp>
      <p:sp>
        <p:nvSpPr>
          <p:cNvPr id="15" name="Text 6"/>
          <p:cNvSpPr txBox="1"/>
          <p:nvPr/>
        </p:nvSpPr>
        <p:spPr>
          <a:xfrm>
            <a:off x="4948175" y="3498300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Оригинальный материал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4129975" y="4174522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найти оригинальное фото или видео, а не только репост. Исходный материал помогает увидеть контекст, дату и реальное положение дел.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новость по шагам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9201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сообщил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1364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кто именно сообщил новость. Если автора нет или он скрыт, сразу снижается доверие, потому что невозможно оценить его ответственность.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59913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доказательства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181552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ищи доказательства и независимые подтверждения. Одного поста, скриншота или видео без проверки недостаточно, чтобы считать сообщение надёжным.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27815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 где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49454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смотри на дату, время и контекст. Если они отсутствуют, новость может быть старой, вырванной из ситуации или неправильно подписанной.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295718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давление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17357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эмоциональные слова и призывы. Крики вроде «срочно», «немедленно» и «делись» часто подталкивают к панике, а не к проверке.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704300" y="3636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обновление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4704300" y="38525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есть ли обновления или исправления. Если публикация уже менялась, это нормально, но важно читать последнюю версию, а не старый вариант.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0" y="1659812"/>
            <a:ext cx="4035000" cy="1698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8" y="1659812"/>
            <a:ext cx="4035000" cy="1698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пересказ меняет новость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4725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форуме появился скриншот сообщения о «закрытии школы». Заголовок выглядел убедительно, но имени автора и ссылки на первоисточник не было. Когда ребята нашли исходную публикацию, выяснилось, что речь шла только о временном переносе занятий.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44725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без ссылки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87963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переслали короткое видео с подписью «это произошло сегодня». Кадры действительно были настоящими, но сняты в другом городе и в другой день. Проверка оригинала показала, как легко пересказ меняет смысл без злого умысла.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787963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 чужим контекстом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новость уточняется со временем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источник сообщения: короткий пост, заметка или видео. На этом этапе важно не спешить с выводами, потому что данных ещё мало.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обновления и исправления. Именно поэтому важно читать не только первый пост, но и последующие версии новости.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выходит публикация. Но на этом история не заканчивается: новые факты могут изменить заголовок, детали и даже смысл сообщения.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редакция или читатель ищет подтверждение в других местах. Если детали совпадают, новость становится надёжнее и получает более точную формулировку.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дезинформация быстро распространяется и меняется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9225" y="35984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короткий пост или скриншот с громким заголовком, но без полной проверки. Чаще всего он рассчитан на быстрый эмоциональный отклик, а не на точность.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2725" y="29655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Первый сигнал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01800" y="23209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уточнения, опровержения и исправленные версии. Если следить только за первым сообщением, можно принять временную версию за окончательную правду.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05300" y="16880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Обновление фактов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7608" y="282064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материал начинают пересылать, обрезать или пересказывать. В этом месте легко подменить город, время, людей на кадрах или смысл самой публикации.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21108" y="218767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Искажение при пересылке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33417" y="3204474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 сообщении исчезают важные детали: дата, место, автор или исходная ссылка. Без них трудно понять, откуда взялась информация и насколько ей можно верить.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36917" y="2571500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Потеря контекста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751480"/>
            <a:ext cx="4298400" cy="24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требуют проверки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признаки, которые должны насторожить при чтении срочной новости, и самый короткий способ проверки каждого из них.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новости нет автора, даты или подтверждения, доверие к ней должно быть ниже. Чем больше пропущенных деталей, тем осторожнее стоит быть.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точность в срочных новостях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скорость реакции и точность проверки двигаются в разные стороны. Самые первые сообщения почти всегда требуют дополнительного 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публикация не гарантирует надёжность. По мере проверки точность растёт, поэтому важнее дождаться подтверждений, чем спешить с выводами.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тревожного сообщения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заголовок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выглядит громко: много восклицательных знаков, короткие фразы и призыв немедленно переслать сообщение. Но по чек-листу сразу видно, что автора нет и проверить источник невозможно.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деталей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посмотреть, есть ли дата, место и ссылка на первоисточник. Если этих деталей нет, новость остаётся только эмоциональным текстом, а не проверенным сообщением.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дальше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решение — не отправлять пост дальше и сначала поискать подтверждение в надёжных источниках. Спокойная пауза помогает не стать частью распространения ошибки.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74" y="349250"/>
            <a:ext cx="1924552" cy="211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74" y="2703750"/>
            <a:ext cx="1924552" cy="211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89650" y="2951600"/>
            <a:ext cx="4037400" cy="188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видео без даты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396575" y="1085450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кадрах видно знакомую улицу, но это ещё не доказывает, когда снято видео. Нужно найти исходную публикацию, чтобы понять, не старый ли это ролик, выданный за свежий.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96575" y="388425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есть, даты нет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96575" y="3478112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вывески, транспорт, погоду и другие детали окружения. Если они не совпадают с заявленным временем, видео может относиться к другому дню или даже другому событию.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396575" y="2781088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проверить по кадрам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полезных шага остаются, когда сообщение анонимно и не подтверждено.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1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два действия помогают не попасться на анонимный «инсайд»: найти первоисточник и дождаться обновлений. Без имени и доказательств сенсация остаётся лишь заявлением.
</a:t>
            </a:r>
            <a:endParaRPr lang="en-US" sz="19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не паниковать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сообщил?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спрашивайте, кто именно сообщил новость и откуда взялась информация. Так разговор начинается с источника, а не с эмоций и догадок.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известно?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отделяйте подтверждённое от предположений. Если факт ещё не проверен, это нужно прямо проговаривать, чтобы не смешивать новость с версией.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мы не знаем?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обсуждайте, чего пока не хватает: даты, места, оригинального видео или второго подтверждения. Эти пробелы помогают понять, насколько материал надёжен.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новые данные?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обновления в нескольких источниках и следите, меняются ли формулировки. Так легче заметить исправления и не застрять на первой версии.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518319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проверки новости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730167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сделайте короткую паузу. Десять секунд хватает, чтобы не переслать сообщение на эмоциях и посмотреть на него более спокойно.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552516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369861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автора и дату публикации. Без этих данных трудно понять, кто отвечает за сообщение и к какому моменту оно относится.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192209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основу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009554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оцените два признака надёжности: есть ли первоисточник и совпадают ли детали в других местах. Это быстро показывает, стоит ли доверять новости.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2831903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признаки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3649248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ищите независимое подтверждение в других источниках, а не только перепосты. Если совпадений нет, новость пока нельзя считать проверенной.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3471597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подтверждение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5056550" y="4288942"/>
            <a:ext cx="38391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 посмотрите, были ли обновления или исправления. Срочные новости часто меняются, поэтому последняя версия важнее первого поста.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5056550" y="4111291"/>
            <a:ext cx="3839100" cy="15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обновления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47694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349840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31" y="1841844"/>
            <a:ext cx="457538" cy="52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00" y="3447288"/>
            <a:ext cx="511200" cy="51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 внимательного читателя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174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8133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защищает от ошибок, потому что отделяет факт от догадки. Даже несколько минут внимательности помогают не распространять неверную информацию.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вопрос «что уже известно?» помогает разговаривать без паники. Так легче обсуждать событие, а не кричащий заголовок.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11145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5104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новость — это только старт, а не финальный ответ. Доверие появляется позже, когда есть подтверждения, источник и понятный контекст.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источников учит видеть совпадения и расхождения. Это полезно не только для новостей, но и для любых сообщений в сети.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важна, но точность решает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Breaking news полезны, потому что помогают быстро узнать о важном. Но доверять им можно только после проверки: найти источник, сравнить детали, дождаться обновлений и не спешить с пересылкой.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2026-07-25T18:14:26Z</dcterms:created>
  <dcterms:modified xsi:type="dcterms:W3CDTF">2026-07-25T18:14:26Z</dcterms:modified>
</cp:coreProperties>
</file>