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Инфекционные заболевания: их особенности и профилактика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инфекций помогает вовремя распознавать риск и защищать себя и окружающих.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Инфекция начинается, когда возбудитель попадает в организм и начинает размножаться. В школе, транспорте и дома особенно важны гигиена, вентиляция, осторожность при контактах и раннее обращение за помощью.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рядом с нами каждый день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263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045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16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8456" y="1404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6906" y="1404550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Возбудители инфекций и примеры заболеваний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вызывают ангину, скарлатину, туберкулез, дизентерию и сальмонеллез. Для них важны условия передачи, а иногда и способность долго сохраняться во внешней среде.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становятся причиной гриппа, кори, ветряной оспы, краснухи, COVID-19 и вирусного гепатита. Они размножаются только внутри клеток организма-хозяина.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инфекции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инфекции включают кандидоз и лишай. Чаще они развиваются при контакте с зараженными предметами или на фоне влажной среды, где возбудителю легче сохраняться.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Паразитарные инфекции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Паразитарные инфекции представлены лямблиозом, педикулезом, гельминтозами и малярией. Заражение возможно через воду, пищу или переносчиков, а течение зависит от состояния организма.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Тяжесть инфекции определяется вирулентностью возбудителя, дозой заражения, его устойчивостью во внешней среде и силой иммунной защиты человека. Поэтому одинаковый контакт не всегда приводит к болезни.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«Инфекционные заболевания: их особенности и меры профилактики»; значения на диаграмме условные, для наглядного сравнения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возбудитель иногда распространяется разными путями, поэтому меры защиты должны быть комплексными.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универсальны гигиена, проветривание, безопасное питание и своевременное ограничение контактов при первых признаках болезни.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передачи инфекций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Воздушно-капельные инфекции в школе, транспорте и дома
</a:t>
            </a:r>
            <a:endParaRPr lang="en-US" sz="2156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риск особенно высок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возрастает в закрытых помещениях, при тесном и длительном контакте, а также при отсутствии проветривания. К типичным примерам относятся грипп, корь, коклюш, COVID-19 и некоторые ОРВИ.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передача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Возбудители попадают в воздух при разговоре, кашле и чихании. Мелкие капли и аэрозоли некоторое время остаются во взвешенном состоянии, а затем попадают на слизистые оболочки другого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начинается с чистой воды, тщательного мытья рук и безопасной обработки пищи. Важно не употреблять сомнительные продукты и не переносить болезнь «на ногах», чтобы не осложнить течение.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кишечные инфекции связаны с зараженной водой, плохо обработанными продуктами, грязными руками и поверхностями. К ним относят сальмонеллез, дизентерию, ротавирусную и норовирусную инфекцию, холеру.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симптомы — тошнота, рвота, диарея, боли в животе, повышение температуры и признаки обезвоживания. Особенно быстро ухудшается состояние у детей, пожилых людей и людей с ослабленным иммунитетом.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Кишечные инфекции: вода, еда и грязные руки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13869"/>
            <a:ext cx="4152000" cy="19905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«Инфекционные заболевания: их особенности и меры профилактики»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что профилактика зависит от возбудителя и основного пути передачи.
</a:t>
            </a:r>
            <a:pPr algn="l" indent="0" marL="0">
              <a:lnSpc>
                <a:spcPct val="15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инфекций требуют разных мер защиты, но основа остается общей: чистота, контроль контактов и своевременная медицинская помощь.
</a:t>
            </a:r>
            <a:endParaRPr lang="en-US" sz="1148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инфекций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инфекционный процесс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заражения и роль входных ворот инфекции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инфекции, которые требуют внимания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инфекция начинается с температуры, слабости, озноба, кашля, насморка, боли в горле, сыпи, диареи, рвоты или боли в мышцах и суставах.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настороженность вызывают одышка, сильная головная боль, спутанность сознания, судороги, выраженное обезвоживание, кровь в выделениях и резкое ухудшение состояния.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школьников болезнь нередко проявляется сонливостью, снижением работоспособности и отсутствием аппетита. Эти изменения не стоит считать обычной усталостью.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таких признаках нужно сразу сообщить взрослым и школьному медработнику, а при тяжелом состоянии — не откладывать обращение за медицинской помощью.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«Инфекционные заболевания: их особенности и меры профилактики»; значения на диаграмме условные, для сравнения значимости мер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особенно важна до появления симптомов: она уменьшает вероятность заражения и разрывает цепочку передачи в коллективе.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эффект дают базовые меры, которые работают ежедневно: гигиена, вентиляция, вакцинация и осторожность при контактах.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снижает риск заражения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помогают организму заранее выработать специфический иммунитет, поэтому при встрече с возбудителем болезнь развивается реже, протекает легче и дает меньше осложнений.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коллектива важен и коллективный иммунитет: он снижает вероятность вспышек и защищает младенцев, хронически больных и людей с временными противопоказаниями к прививкам.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Вакцинация: защита человека и коллектива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456" y="15173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8569" y="1501300"/>
            <a:ext cx="14137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0156" y="150520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6456" y="327412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0056" y="3286258"/>
            <a:ext cx="218400" cy="1941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рук и предметов как ежедневная защита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065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Мытье рук с мылом 20–30 секунд после улицы, перед едой и после туалета заметно уменьшает риск переноса возбудителей через ладони и пальцы.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9500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Мытье рук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2801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Смартфоны, клавиатуры, дверные ручки и парты стоит регулярно очищать, потому что на часто касаемых предметах микробы сохраняются дольше всего.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38236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поверхности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61302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общения с домашними и уличными животными руки необходимо мыть особенно тщательно, чтобы не переносить бактерии, яйца паразитов и вирусы.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66737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животными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065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Антисептик полезен там, где нет воды и мыла, но его используют только на чистых руках и в достаточном количестве, иначе защита снижается.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9500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Антисептик
</a:t>
            </a:r>
            <a:endParaRPr lang="en-US" sz="1200" dirty="0"/>
          </a:p>
        </p:txBody>
      </p:sp>
      <p:sp>
        <p:nvSpPr>
          <p:cNvPr id="22" name="Text 10"/>
          <p:cNvSpPr txBox="1"/>
          <p:nvPr/>
        </p:nvSpPr>
        <p:spPr>
          <a:xfrm>
            <a:off x="32801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полотенца, бутылки и спортивный инвентарь помогают избежать лишних контактов с чужими микробами и делают повседневную профилактику более надежной.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38236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зона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материалам темы «Инфекционные заболевания: их особенности и меры профилактики»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особенно быстро растет, когда несколько неблагоприятных условий действуют одновременно и усиливают друг друга в одном помещении или в быту.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уязвимости связаны с тесным контактом и нарушением гигиены; профилактика наиболее эффективна, если устранять сразу несколько факторов.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повышающие риск заражения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действуют на бактерии, но не лечат вирусные инфекции, поэтому при гриппе или большинстве ОРВИ их прием не дает нужного эффекта.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выбор препарата, неверная дозировка и преждевременная отмена курса повышают риск устойчивости бактерий и усложняют последующее лечение.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должен назначать врач: только так можно учесть диагноз, возраст, противопоказания и снизить опасность побочных эффектов и антибиотикорезистентности.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Антибиотики: польза, ограничения и опасность самолечения
</a:t>
            </a:r>
            <a:endParaRPr lang="en-US" sz="2154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647498"/>
            <a:ext cx="4152000" cy="21492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материалам темы «Инфекционные заболевания: их особенности и меры профилактики»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повседневных привычках, которые уменьшают риск передачи инфекций в семье и учебном коллективе.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пользу дают простые привычки, выполняемые регулярно: они не заменяют лечение, но заметно сокращают число ситуаций для заражения.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профилактика дома и в школе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подозрении на инфекцию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основан на последовательности безопасных шагов: от первых симптомов до медицинского контроля.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и путешествия: дополнительные риски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 как точка встречи с новыми рисками
</a:t>
            </a:r>
            <a:pPr algn="l" indent="0" marL="0">
              <a:lnSpc>
                <a:spcPct val="115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 человек сталкивается с большим числом незнакомых контактов: очередями, транспортом, общими поверхностями и плотным потоком пассажиров. Именно поэтому в поездках особенно важны гигиена рук, осторожность с едой и водой, а также внимательное отношение к самочувствию.
</a:t>
            </a:r>
            <a:endParaRPr lang="en-US" sz="986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еда в незнакомом регионе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привычные блюда могут стать источником кишечной инфекции, если нарушены условия хранения или приготовления. Безопаснее выбирать проверенную воду, хорошо обработанные продукты и места, где соблюдаются санитарные правила.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укусов и местных инфекций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странах риск связан не только с водой и пищей, но и с переносчиками, например комарами и клещами. Репеллент, закрытая одежда и заранее выполненные прививки помогают снизить вероятность заражения в поездке.
</a:t>
            </a:r>
            <a:endParaRPr lang="en-US" sz="10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материалам темы «Инфекционные заболевания: их особенности и меры профилактики»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режим с переменами, кружками и секциями создает много коротких, но частых контактов между людьми.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разрывать цепочку своевременной изоляцией и гигиеной, даже единичный случай может быстро перейти в групповую заболеваемость.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вспышки быстро распространяются в коллективах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температуре, кашле, рвоте или выраженной слабости нужно остаться дома, не посещать школу и по возможности ограничить общение, чтобы не заражать окружающих.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пользоваться отдельной посудой, полотенцем и бутылкой, прикрывать рот и нос при кашле или чихании и точно выполнять рекомендации врача.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заболевании важно сразу сообщить родителям, классному руководителю или школьному медработнику: своевременная информация помогает быстрее получить помощь и защитить коллектив.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 при заболевании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— самый надежный способ разорвать цепочку заражения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различаются по возбудителям и путям передачи, но риск можно существенно уменьшить. Вакцинация, гигиена, безопасные пища и вода, раннее обращение к врачу и отказ от самолечения защищают и человека, и его окружение.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2026-05-21T05:55:58Z</dcterms:created>
  <dcterms:modified xsi:type="dcterms:W3CDTF">2026-05-21T05:55:58Z</dcterms:modified>
</cp:coreProperties>
</file>