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6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2. Taking a break: why pauses matter in learning and daily life
</a:t>
            </a:r>
            <a:pPr algn="l" indent="0" marL="0">
              <a:lnSpc>
                <a:spcPct val="100000"/>
              </a:lnSpc>
              <a:buNone/>
            </a:pPr>
            <a:r>
              <a:rPr lang="en-US" sz="3316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 помогает учиться, восстанавливаться и сохранять ресурс.
</a:t>
            </a:r>
            <a:endParaRPr lang="en-US" sz="331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83" y="1074325"/>
            <a:ext cx="4430034" cy="347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отдых связан с речью, привычками и жизненными ситуациями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 вводит лексику о свободном времени, усталости и восстановлении сил. Мы обсуждаем перерывы между уроками, отдых после школы и полезные привычки, чтобы говорить о своем опыте связно и уверенно.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человеку действительно нужен перерыв
</a:t>
            </a:r>
            <a:endParaRPr lang="en-US" sz="2819" dirty="0"/>
          </a:p>
        </p:txBody>
      </p:sp>
      <p:sp>
        <p:nvSpPr>
          <p:cNvPr id="11" name="Text 2"/>
          <p:cNvSpPr txBox="1"/>
          <p:nvPr/>
        </p:nvSpPr>
        <p:spPr>
          <a:xfrm>
            <a:off x="544425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Падает концентрация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текст приходится перечитывать несколько раз, а простые задания начинают давать сбои, это признак перегрузки. Внимание больше не удерживается на задаче, и работа идет заметно медленнее.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18668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Растет раздражительность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часто проявляется не только в голове, но и в эмоциях: человек острее реагирует на замечания, хуже переносит шум и быстрее теряет терпение в обычных ситуациях.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98044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физические 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Головная боль, напряжение в шее, тяжесть в глазах и желание постоянно менять позу показывают, что организму нужен не новый стимул, а короткое восстановление.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77330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число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ресурс внимания снижается, даже знакомый материал выполняется с большим количеством опечаток, пропусков и неверных ответов. Это особенно заметно после длинной серии уроков или домашней работы.
</a:t>
            </a:r>
            <a:endParaRPr lang="en-US" sz="1178" dirty="0"/>
          </a:p>
        </p:txBody>
      </p:sp>
      <p:sp>
        <p:nvSpPr>
          <p:cNvPr id="15" name="Text 6"/>
          <p:cNvSpPr txBox="1"/>
          <p:nvPr/>
        </p:nvSpPr>
        <p:spPr>
          <a:xfrm>
            <a:off x="7251625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Нарастает стресс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нагрузка не прерывается, ощущение давления становится сильнее: человеку сложнее думать спокойно, планировать следующий шаг и сохранять рабочий темп без внутреннего напряжения.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непродолжительная пауза помогает сменить темп, снять мышечное напряжение и вернуться к задаче без ощущения «застревания».
</a:t>
            </a:r>
            <a:endParaRPr lang="en-US" sz="1171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визуализация, без эмпирических данных; значения условные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короткие перерывы влияют на концентрацию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отдых улучшает качество работы быстрее, чем длительная непрерывная нагрузка, и особенно полезен для сохранения стабильного темпа.
</a:t>
            </a:r>
            <a:endParaRPr lang="en-US" sz="11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Micro-breaks: very short pauses for quick recovery
</a:t>
            </a:r>
            <a:endParaRPr lang="en-US" sz="3171" dirty="0"/>
          </a:p>
        </p:txBody>
      </p:sp>
      <p:sp>
        <p:nvSpPr>
          <p:cNvPr id="10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350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позы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Встать, расправить плечи и немного пройтись достаточно, чтобы снять статическое напряжение. Такой перерыв не отвлекает надолго, но помогает телу выйти из фиксированного положения.
</a:t>
            </a:r>
            <a:endParaRPr lang="en-US" sz="987" dirty="0"/>
          </a:p>
        </p:txBody>
      </p:sp>
      <p:sp>
        <p:nvSpPr>
          <p:cNvPr id="12" name="Text 3"/>
          <p:cNvSpPr txBox="1"/>
          <p:nvPr/>
        </p:nvSpPr>
        <p:spPr>
          <a:xfrm>
            <a:off x="6350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глотков воды и спокойные вдохи возвращают ощущение собранности. Эти действия занимают минуту, но помогают снизить внутреннее напряжение и подготовиться к следующему этапу работы.
</a:t>
            </a:r>
            <a:endParaRPr lang="en-US" sz="987" dirty="0"/>
          </a:p>
        </p:txBody>
      </p:sp>
      <p:sp>
        <p:nvSpPr>
          <p:cNvPr id="13" name="Text 4"/>
          <p:cNvSpPr txBox="1"/>
          <p:nvPr/>
        </p:nvSpPr>
        <p:spPr>
          <a:xfrm>
            <a:off x="635000" y="367447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вдаль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долго смотреть в экран, глазам нужен короткий отдых. Перевод взгляда на дальний предмет помогает уменьшить зрительное утомление и сделать возвращение к тексту более комфортным.
</a:t>
            </a:r>
            <a:endParaRPr lang="en-US" sz="987" dirty="0"/>
          </a:p>
        </p:txBody>
      </p:sp>
      <p:sp>
        <p:nvSpPr>
          <p:cNvPr id="14" name="Text 5"/>
          <p:cNvSpPr txBox="1"/>
          <p:nvPr/>
        </p:nvSpPr>
        <p:spPr>
          <a:xfrm>
            <a:off x="28449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Легкая разминка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Несложные движения шеи, рук и плеч снимают скованность, которая накапливается при сидячей работе. Особенно полезно делать это после нескольких заданий подряд за компьютером.
</a:t>
            </a:r>
            <a:endParaRPr lang="en-US" sz="987" dirty="0"/>
          </a:p>
        </p:txBody>
      </p:sp>
      <p:sp>
        <p:nvSpPr>
          <p:cNvPr id="15" name="Text 6"/>
          <p:cNvSpPr txBox="1"/>
          <p:nvPr/>
        </p:nvSpPr>
        <p:spPr>
          <a:xfrm>
            <a:off x="28449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перезапуск
</a:t>
            </a:r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Микроперерыв не должен превращаться в новое занятие. Его цель — не заполнить время, а быстро восстановить внимание, чтобы продолжить учебу без лишней усталости.
</a:t>
            </a:r>
            <a:endParaRPr lang="en-US" sz="10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830063"/>
            <a:ext cx="4133400" cy="18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перерывов и их продолжительность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отдыха нужны при разном уровне усталости. Чем сильнее перегрузка, тем более полноценной должна быть пауза.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паузы подходят для быстрого восстановления, а при сильной усталости нужен более длительный и полноценный отдых.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классификация, основанная на типах отдыха из outline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choose the right kind of break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уровню усталости и времени, доступному между учебными задачами.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188" y="1533950"/>
            <a:ext cx="200925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25" y="326763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1056" y="1533950"/>
            <a:ext cx="16743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188" y="3261000"/>
            <a:ext cx="200925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and passive rest: two different ways to recover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отдых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тишина и спокойное чтение уменьшают внешнюю стимуляцию. Такой формат особенно полезен, когда нужно восстановить силы после насыщенного дня и снизить общее напряжение.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баланс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только покой не всегда убирает усталость от долгого сидения, а одно движение не заменяет глубокого восстановления. Лучше сочетать оба типа отдыха в зависимости от состояния.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отдых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Прогулка, растяжка и легкое движение помогают снять мышечную скованность. Для подростков это хороший способ перезагрузиться, если долго приходилось сидеть и концентрироваться.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выбор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отличать отдых, который действительно восстанавливает, от занятия, которое лишь отвлекает на короткое время. Критерий простой: после паузы должно стать легче работать дальше.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занятия привлекательны тем, что они доступны сразу, но привычный выбор не всегда совпадает с тем, что действительно восстанавливает силы.
</a:t>
            </a:r>
            <a:endParaRPr lang="en-US" sz="100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диаграмма; распределение условное
</a:t>
            </a:r>
            <a:endParaRPr lang="en-US" sz="972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подростки чаще выбирают во время перерыва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подростки тянутся к экрану, хотя более полезные варианты отдыха нередко дают лучший эффект для самочувствия.
</a:t>
            </a:r>
            <a:endParaRPr lang="en-US" sz="12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screen time does not always feel like rest
</a:t>
            </a:r>
            <a:endParaRPr lang="en-US" sz="3171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переключения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заставляет внимание прыгать между сообщениями, видео и комментариями. Из-за этого мозг не выключается полностью, а продолжает обрабатывать новую информацию без полноценной паузы.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перегрузка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приятный контент может усиливать усталость, если он связан с бесконечной лентой и уведомлениями. Внешне это похоже на отдых, но внутренне нагрузка сохраняется.
</a:t>
            </a:r>
            <a:endParaRPr lang="en-US" sz="1283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прогулка без гаджета или тихая пауза дают более устойчивое восстановление. Такой отдых не перегружает сознание и помогает вернуться к делу с ясной головой.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Экранное занятие часто дает лишь краткое облегчение: человеку становится легче на несколько минут, но затем возвращаются рассеянность, раздражение и трудность сосредоточиться на учебе.
</a:t>
            </a:r>
            <a:endParaRPr lang="en-US" sz="121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Рекомендуемая продолжительность сна для подростков показывает, что ночной отдых — не роскошь, а базовое условие памяти, внимания и устойчивого настроения.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часов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столько сна обычно нужно подросткам для полноценного восстановления и учебной работоспособности.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American Academy of Sleep Medicine; CDC, рекомендации для подростков 13–18 лет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действия действительно снижают усталость, а какие лишь создают видимость отдыха.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перерыв уменьшает нагрузку, а не переносит её в другую форму. Спокойные действия восстанавливают быстрее, чем экранная многозадачность.
</a:t>
            </a:r>
            <a:endParaRPr lang="en-US" sz="1098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рекомендаций по организации перерывов и восстановлению внимания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малоэффективные занятия в перерыве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Breaks between study blocks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ритма: короткая работа, затем пауза; после нескольких циклов — более длинный отдых.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Breaks and emotional well-being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стресса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уменьшает тревожность, помогает успокоиться и вернуть более ясное восприятие ситуации.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долгосрочной перспективе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перерывы поддерживают мотивацию, улучшают общение и делают решения более взвешенными.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помогает отделить учебный день от личного времени и снизить накопившееся раздражение.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восстановление зависит не только от приятности занятия, но и от того, снижает ли оно информационную нагрузку.
</a:t>
            </a:r>
            <a:endParaRPr lang="en-US" sz="119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качественная оценка по материалам темы Unit 2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разные виды отдыха влияют на самочувствие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прогулка дают самый устойчивый эффект; экранные занятия чаще помогают кратко и нестабильно.
</a:t>
            </a:r>
            <a:endParaRPr lang="en-US" sz="12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break in nature: why outdoor rest works well
</a:t>
            </a:r>
            <a:endParaRPr lang="en-US" sz="2972" dirty="0"/>
          </a:p>
        </p:txBody>
      </p:sp>
      <p:sp>
        <p:nvSpPr>
          <p:cNvPr id="10" name="Text 2"/>
          <p:cNvSpPr txBox="1"/>
          <p:nvPr/>
        </p:nvSpPr>
        <p:spPr>
          <a:xfrm>
            <a:off x="69545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на улицу помогает разорвать связь с экраном и учебным пространством, поэтому мозгу легче переключиться с заданий на восстановление и снизить внутреннее напряжение.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266004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в парке, во дворе или по стадиону сочетает умеренную физическую активность с естественным темпом дыхания, что помогает телу мягко снять зажимы.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24631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для 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среда уменьшает поток ярких стимулов, поэтому глазам и памяти проще отдохнуть от уведомлений, сообщений и постоянного переключения между задачами.
</a:t>
            </a:r>
            <a:endParaRPr lang="en-US" sz="1258" dirty="0"/>
          </a:p>
        </p:txBody>
      </p:sp>
      <p:sp>
        <p:nvSpPr>
          <p:cNvPr id="13" name="Text 5"/>
          <p:cNvSpPr txBox="1"/>
          <p:nvPr/>
        </p:nvSpPr>
        <p:spPr>
          <a:xfrm>
            <a:off x="6589335" y="2990651"/>
            <a:ext cx="1820416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прогулка часто улучшает настроение и возвращает ощущение контроля, если она проходит без спешки, шума и лишней цифровой нагрузки.
</a:t>
            </a:r>
            <a:endParaRPr lang="en-US" sz="128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that make a break less effective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экрана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Бесконечные уведомления, лента новостей и короткие видео не дают нервной системе по-настоящему замедлиться, поэтому усталость лишь маскируется на несколько минут.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границы во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перерыв не имеет чёткого начала и конца, он легко затягивается, а возвращение к учёбе становится более трудным и психологически затратным.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вместо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 ходу, срочная переписка и многозадачность продолжают нагружать внимание, поэтому мозг не получает полноценного восстановления между учебными блоками.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вины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отдыхает с ощущением, что «теряет время», пауза перестаёт быть восстановительной и превращается в дополнительный источник напряжения и раздражения.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8548" y="1762825"/>
            <a:ext cx="3517504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режима перерывов в учебный день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 простой распорядок, который помогает распределять нагрузку и сохранять работоспособность в течение дня.
</a:t>
            </a:r>
            <a:pPr algn="l" indent="0" marL="0">
              <a:lnSpc>
                <a:spcPct val="150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Перерывы работают лучше как система: короткие паузы поддерживают день, а более длинные блоки помогают восстановиться после накопленной нагрузки.
</a:t>
            </a:r>
            <a:pPr algn="l" indent="0" marL="0">
              <a:lnSpc>
                <a:spcPct val="150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учебного режима, составленный по материалам темы Unit 2
</a:t>
            </a:r>
            <a:endParaRPr lang="en-US" sz="10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0862" y="1419450"/>
            <a:ext cx="200925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4119" y="3284875"/>
            <a:ext cx="234413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responsibility for rest as a life skill
</a:t>
            </a:r>
            <a:endParaRPr lang="en-US" sz="3393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63150" y="18940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вовремя остановиться показывает контроль над собственным состоянием. Такой навык помогает не доводить себя до переутомления и принимать более взвешенные решения в течение дня.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24350" y="1893925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отдых заранее встроен в режим, учебная нагрузка становится предсказуемой. Человек меньше отвлекается и легче удерживает темп без резких спадов продуктивности.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ресурсу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9631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 — это способ бережно относиться к своим силам, а не признак слабости. Такое отношение помогает сохранять мотивацию и эмоциональную устойчивость.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ответственность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4243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 классе цена неэффективного режима особенно высока: возрастает объём заданий, и именно грамотные перерывы помогают выдерживать нагрузку стабильно и без лишнего стресса.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Unit 2: отдых поддерживает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перерыв не крадёт время у учёбы — он возвращает внимание, силы и спокойствие. Именно поэтому умение отдыхать становится частью зрелой учебной стратегии.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2026-05-31T15:48:49Z</dcterms:created>
  <dcterms:modified xsi:type="dcterms:W3CDTF">2026-05-31T15:48:49Z</dcterms:modified>
</cp:coreProperties>
</file>