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Держава франков
</a:t>
            </a:r>
            <a:endParaRPr lang="en-US" sz="2493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Франки создали мощное государство, оказавшее влияние на европейскую историю.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Франкского государства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Франкское государство возникло после падения Рима на землях Галлии и Германии. Германское племя франков объединилось, чтобы создать новую мощь. Христианство сыграло ключевую роль в его становлении и развитии.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Салические франки жили на западном берегу Рейна, а рипуарские — по течению реки. Каждая группа имела свои особенности в культуре и традициях.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основные группы франков
</a:t>
            </a:r>
            <a:endParaRPr lang="en-US" sz="1375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Франки занимались земледелием и скотоводством, что обеспечивало им устойчивое существование и развитие поселений в регионе.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образ жизни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принятия христианства франки исповедовали языческие культы, поклоняясь множеству богов природы и военной силе.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Языческие верования до христианства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Племена франков и их владения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4502" y="1106850"/>
            <a:ext cx="3257096" cy="360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44450" y="2290238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Хлодвиг I объединил салических франков и разгромил соперников, создав единое государство. Его победы укрепили власть династии Меровингов.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850" y="2290175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христианства позволило ему заручиться поддержкой галло-римского населения и церкви. Это стало важным шагом в укреплении государства.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Хлодвиг I: объединитель и реформатор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Меровингов: короли и королевство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Меровингах централизованная власть усилилась, а королевство разделялось на провинции с назначенными майордомами. Это создавало структуру управления.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Меровинги потеряли контроль, иногда ведя праздный образ жизни. Это спровоцировало внутренние конфликты и повысило роль знати.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власти от Меровингов к Каролингам
</a:t>
            </a:r>
            <a:endParaRPr lang="en-US" sz="2002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8348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700 года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Мартелл превращается в фактического властителя, усиливая вооружённые силы и закрепляя силу знати.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154889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751 год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Пипин Короткий свергает последнего Меровинга и коронуется, становясь первым королём из династии Каролингов.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37475" y="14401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754 год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римский подтверждает коронацию Пипина, укрепляя легитимность новой династии и её союз с церковью.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Пипин Короткий и возвышение Каролингов
</a:t>
            </a:r>
            <a:endParaRPr lang="en-US" sz="2300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Коронация и укрепление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короны от папы придаёт Пипину легитимность и поддержку со стороны церкви. Это формирует прочный союз с папством.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влияния и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Пипин расширяет франкское государство, завоевывая территории Италии и поддерживая влияние над Аквитанией, укрепляя позиции Каролингов.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Великий провёл множество походов, подчинив саксов, лангобардов и аваров. Эти войска расширили границы и укрепили власть франков.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кампании и завоевания
</a:t>
            </a:r>
            <a:endParaRPr lang="en-US" sz="130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800 году в Риме папа короновал Карла Великий, восстановив титул императора и подтвердив значимость Франкской державы в Европе.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Коронация императором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Франки отражали нападения арабов и других племён, обеспечивая стабильность на южных и восточных рубежах империи.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внешних угроз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Великий: расширение империи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Христианизация Франкского государства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принятие христианства при Хлодвиге объединило народ и укрепило связи с папой Римским, делая церковь опорой власти.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стала центром образования и культуры, с миссиями и строительством храмов при Карле Великом усилились духовные и культурные изменения.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4502" y="1106850"/>
            <a:ext cx="3257096" cy="360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44450" y="2290238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Воины стали вассалами, получая землю за службу. Рыцари обладали мечом, доспехами и лошадью, готовясь к защите государства и веры.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346850" y="2290175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боевым навыкам с детства воспитывало честь и отвагу. Рыцарство символизировало защиту слабых и христианских ценностей.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рыцарства у франков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827656"/>
            <a:ext cx="4646100" cy="20155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Сословия и общественное устройство франков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средневековой Франции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сословия франкского общества, их функции и роль в государстве.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устройство франков было строго иерархично, определяя права и обязанности каждого слоя общества.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Великий создал систему округов — графств, которые управлялись назначенными им графами, обеспечивая централизованный контроль и единое управление всей империей.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усиления власти империю подразделяли на мелкие управленческие единицы, на которые распространялись капитулярии — законы, обязательные для исполнения на всей территории.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влияния местных князей и майордомов предотвращало раздробленность, обеспечивая единство и стабильность государства.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Карла Великого внутри государства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Враги и военные конфликты франков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Франки вели длительные войны с саксами, стремясь подчинить северные островки язычества и расширить территорию своего влияния.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имели столкновения с арабами при Пуатье, а также вооружённые конфликты с лангобардами и аварами, обеспечившие укрепление границ и безопасность государства.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франков под руководством Карла Мартелла остановила продвижение арабов на запад и сформировала границы христианской Европы.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Пуатье 732 года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военный успех стал переломным моментом, укрепив власть франков и сохранив христианскую культуру в регионе.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Хроники средневековой Европы, IX век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Каролингское Возрождение: развитие образования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Великий содействовал созданию монастырских и придворных школ для повышения грамотности среди знати и духовенства.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его дворе работали выдающиеся учёные, способствовавшие распространению латинского языка и классического обучения.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уделялось обучению грамматике, риторике, теологии с целью объединения культурных стандартов в империи.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Сохранялись и переписывались древние рукописи, что обеспечило преемственность знаний и культурное наследие для будущих поколений.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Дворцовая капелла стала главным архитектурным проектом Карла Великого, сочетая классические римские черты с тогдашними новинками строительства. Этот храм стал центром религиозной жизни и символом имперской мощи.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Дворцовая капелла в Ахене — символ власти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создавали красочные миниатюры для книг, которые сопровождались сложными орнаментами и библейскими сюжетами. Эти произведения искусства отражали высокое культурное развитие Франкского государства.
</a:t>
            </a:r>
            <a:endParaRPr lang="en-US" sz="1044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миниатюр и рукописных иллюстраций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Драгоценные камни, мрамор, резьба по слоновой кости и мозаики украсили церковные и дворцовые интерьеры, подчёркивая богатство и изысканность императорского двора.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дорогих материалов в прикладном искусстве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искусство эпохи Карла Великого
</a:t>
            </a:r>
            <a:endParaRPr lang="en-US" sz="195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Верденский договор и распад империи Карла Великого
</a:t>
            </a:r>
            <a:endParaRPr lang="en-US" sz="1963" dirty="0"/>
          </a:p>
        </p:txBody>
      </p:sp>
      <p:sp>
        <p:nvSpPr>
          <p:cNvPr id="8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империи между внуками Карла Великого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843 году империя была разделена на три части между Карлом Лысым, Людовиком Немецким и Лотарем, что официально закрепило ослабление центральной власти.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Верденского договора для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привело к усилению феодальной раздробленности и зарождению отдельных государств, ставших основой современной Франции, Германии и Италии.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850" y="1553053"/>
            <a:ext cx="511200" cy="40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750" y="2415515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750" y="3297168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8850" y="4199041"/>
            <a:ext cx="511200" cy="4089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франков в современной Европе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франков стали фундаментом многих европейских правовых систем, влияя на нормы наследования и судопроизводства.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традиции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Каролингское Возрождение способствовало развитию школ и университетов, заложив основы европейского образования.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реформы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 и техники строительства франков оказали влияние на средневековую архитектуру в Европе, особенно в религиозных сооружениях.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Архитектурное наследие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централизованной власти и административных единиц заложило основы для будущих национальных государств.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институты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«Салическая правда» регулировала наследственные права, определяя порядок передачи земель и имущества среди знати и простолюдинов.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Франкское право служило образцом для формирования юридических систем средневековой Европы, включая законы Франции и Германии.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права франков сохраняются в современных конституционных и судебных институтах, отражая долгую правовую традицию.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традиции франков и их значение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державы франков для Европы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Франкское государство заложило основы европейской культуры, права и управления, оказав неизгладимое влияние на формирование современных государств и традиций.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2026-05-10T13:44:33Z</dcterms:created>
  <dcterms:modified xsi:type="dcterms:W3CDTF">2026-05-10T13:44:33Z</dcterms:modified>
</cp:coreProperties>
</file>