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сколько групп получится и что останется.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5 классе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помогает делить предметы, считать группы и решать задачи без догадок. Оно учит видеть, сколько получилось целых частей и что осталось после деления.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запись деления с остатком
</a:t>
            </a:r>
            <a:endParaRPr lang="en-US" sz="3203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17 : 5 = 3 (ост. 2) число 17 — делимое, 5 — делитель, 3 — частное. Она показывает, что получилось три полные группы.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называют остатком: после деления оно показывает, сколько предметов не вошло в полные равные группы. Остаток всегда записывают отдельно.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так: 5 × 3 + 2 = 17. Если равенство верно, значит, деление выполнено правильно и все части записи согласованы.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 на предметах
</a:t>
            </a:r>
            <a:endParaRPr lang="en-US" sz="3785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12 карандашей разложить в 5 стаканов, в каждый стакан попадёт по 2 карандаша. Это удобно показать кружками, палочками, кубиками или фишками.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останутся 2 карандаша. Они и образуют остаток — то, что не помещается в полные одинаковые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остаток при делении на 4
</a:t>
            </a:r>
            <a:endParaRPr lang="en-US" sz="299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делителе важно замечать не только остаток, но и момент перехода к следующему полному набору.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повторяются по закономерности: после числа, кратного 4, цикл начинается заново.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правилам деления с остатком: 11÷4, 12÷4, 13÷4, 14÷4, 15÷4.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6 остаток не может быть равен 6 или больше: он всегда меньше делителя, поэтому возможны только значения от 0 до 5.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с остатком из школьного курса математики.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наибольший возможный остаток при делении на 7.
</a:t>
            </a:r>
            <a:endParaRPr lang="en-US" sz="24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с остатком на 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 при росте делимого меняется остаток и когда деление становится нацело.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числа 16 частное остаётся прежним, а остаток растёт; при кратном числе остаток становится нулём.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правилам деления с остатком: 13÷4, 14÷4, 15÷4, 16÷4.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частное и остаток
</a:t>
            </a:r>
            <a:endParaRPr lang="en-US" sz="312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 для чисел с небольшими и средними значениями.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при делении с остатком
</a:t>
            </a:r>
            <a:endParaRPr lang="en-US" sz="3084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удобно делать по формуле: делитель × частное + остаток = делимое. Она сразу показывает, правильно ли найдены обе части ответа.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примера 29 : 6 получаем 6 × 4 + 5 = 29. Если равенство не совпадает, нужно пересчитать деление ещё раз.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помогает не перепутать частное с остатком и замечать ошибки до записи окончательного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на числовом луче
</a:t>
            </a:r>
            <a:endParaRPr lang="en-US" sz="3624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луче удобно откладывать равные шаги по делителю. Для 19 : 4 отмечают точки 4, 8, 12 и 16, а затем смотрят, сколько осталось до 19.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четыре полных шага и ещё 3 единицы. Такой рисунок делает видимыми частное и остаток, поэтому объяснение становится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при делении на 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третье число даёт остаток 0, поэтому на графике легко заметить повторяющийся ритм.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идут по циклу 1, 2, 0; значит, кратные 3 встречаются регулярно.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деления на 3.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12842"/>
            <a:ext cx="552900" cy="4914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нацело и деление с остатком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нацело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делится без остатка, результат выражается только частным. Это значит, что все предметы разложены поровну, а лишних не осталось.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раздачи что-то осталось, получаем деление с остатком. Тогда в записи показывают и частное, и число предметов, которые не вошли в полные группы.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: 5 = 4 — это деление нацело, потому что остаток равен 0. А 21 : 5 = 4 (ост. 1) показывает уже деление с остатком.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остаток, который равен делителю или больше его. Так быть не может: после выделения полных групп остаток всегда меньше делителя и не нарушает правило.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проверку. Если не умножить делитель на частное и не прибавить остаток, легко не заметить неверную запись или пропустить вычислительную неточность.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путают, где делимое, а где делитель. Тогда ответ получается неверным, поэтому полезно сразу читать условие, выделять меньшее кратное и сверять результат по равенству.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ли ответы при делении на 7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меняются частное и остаток при делении на одно и то же число.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21 частное остаётся 2, затем появляется новая полная группа, и остаток снова становится 0.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примерам деления на 7.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частное
</a:t>
            </a:r>
            <a:endParaRPr lang="en-US" sz="28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поиске наибольшего подходящего кратного делителя.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Рассадка в 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23 ученика рассаживают по 4 места, удобно сразу видеть, сколько полных пар или рядов получится и сколько человек останется. Такая задача хорошо показывает смысл остатка на практике.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Пачки тетрадей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26 тетрадей в пачки по 10, получится две полные пачки и ещё несколько тетрадей отдельно. Здесь деление с остатком помогает быстро понять, сколько упаковок уже готово.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пеналы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распределении 15 карандашей по 4 пеналам видно, что не все предметы помещаются поровну. С помощью такого примера легко объяснить, почему остаток нужен в записи ответа.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в жизни школьника
</a:t>
            </a:r>
            <a:endParaRPr lang="en-US" sz="34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остатки при делении на 5
</a:t>
            </a:r>
            <a:endParaRPr lang="en-US" sz="276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цикл повторяется одинаково для всех чисел от 1 до 20.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пятое число делится без остатка, а остальные остатки идут по порядку от 1 до 4.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деления на 5.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кратными числами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кратно делителю, оно делится без остатка. Например, 24 кратно 6, потому что его можно представить как 6 × 4, и весь результат получается целым.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Кратные числа удобно искать по таблице умножения. Зная её, можно быстро понять, делится ли число нацело, не выполняя длинное деление и не допуская лишних вычислений.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18, 24 и 30 являются кратными 6, поэтому остаток при делении на 6 у них равен 0. Это помогает заметить закономерность среди чисел.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не кратно делителю, после деления обязательно остаётся остаток. Тогда запись показывает не только частное, но и то, сколько предметов не удалось распределить поровну.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62" y="1736867"/>
            <a:ext cx="351347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838" y="3926085"/>
            <a:ext cx="451731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3328" y="2832747"/>
            <a:ext cx="451731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еще понадобится это умение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дни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помогает считать недели, дни и циклы повторения. Так проще понять, какой день будет через несколько шагов по кругу.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новым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для работы с делимостью, дробями и более сложными примерами. Он тренирует точность и помогает уверенно решать задачи с большими числами.
</a:t>
            </a:r>
            <a:endParaRPr lang="en-US" sz="1011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раскладывании предметов по коробкам, партам или пакетам удобно сразу находить, сколько полных групп получилось и сколько предметов осталось отдельно.
</a:t>
            </a:r>
            <a:endParaRPr lang="en-US" sz="9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делении с остатком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показывает, сколько полных групп можно составить и что не поместилось. Если помнить правило про остаток, проверку и точную запись, задачи становятся понятными и решаются уверенно.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2026-05-24T12:22:42Z</dcterms:created>
  <dcterms:modified xsi:type="dcterms:W3CDTF">2026-05-24T12:22:42Z</dcterms:modified>
</cp:coreProperties>
</file>