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рассказа: как устроена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события к смыслу: как рассказ становится целой историей.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мало героев и событий, поэтому особенно ясно видны начало, поворот, напряжение и итог. Разбор сюжета помогает понять, как автор ведёт читателя к главной мысли.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сюжет рассказа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фабула: в чём разница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события происходят в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Фабула показывает, что случилось сначала, потом и в конце, если расположить все события по порядку времени.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автор выстраивает их в тексте
</a:t>
            </a:r>
            <a:pPr algn="r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может начинаться с самого важного момента, включать воспоминание или держать часть фактов в тайне до конца.
</a:t>
            </a:r>
            <a:endParaRPr lang="en-US" sz="136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меняется впечатление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история звучит по-разному: авторский порядок создаёт интерес, ожидание и помогает сильнее почувствовать смысл.
</a:t>
            </a:r>
            <a:endParaRPr lang="en-US" sz="13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сюжет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литературы: основные части сюжета и их последовательность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знакомит читателя с героями, местом и временем действия. Она показывает обычную жизнь персонажей до того, как возникнет конфликт.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эта часть обычно короткая, потому что текст невелик и автор сразу переходит к главному. Но даже несколько строк могут многое объяснить.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часто появляются подробности, которые позже окажутся важными. Они помогают понять атмосферу, характеры и возможную проблему ещё до завязки.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Экспозиция: начало истории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560750" y="3148325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движение к конфликту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реагирует на случившееся, делает выбор или сталкивается с препятствием. С этого момента сюжет идёт к главному событию рассказа.
</a:t>
            </a:r>
            <a:endParaRPr lang="en-US" sz="1399" dirty="0"/>
          </a:p>
        </p:txBody>
      </p:sp>
      <p:sp>
        <p:nvSpPr>
          <p:cNvPr id="8" name="Text 2"/>
          <p:cNvSpPr txBox="1"/>
          <p:nvPr/>
        </p:nvSpPr>
        <p:spPr>
          <a:xfrm>
            <a:off x="3270825" y="699025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порядок нарушается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событие, после которого жизнь героев уже не может идти по-старому. Возникает вопрос, который нужно решать.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Завязка: момент, который меняет ход событий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распределяется внимание в коротком рассказе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рассказ чаще всего сосредоточен на событиях после завязки.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 занимает наибольшую часть, потому что именно там раскрываются герои и усиливается конфликт.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действия: что делает сюжет интересным
</a:t>
            </a:r>
            <a:endParaRPr lang="en-US" sz="2497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оказываются перед непростым решением. Их поступки показывают характер и влияют на то, как дальше повернётся сюжет.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Препятствия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сталкиваются с трудностями, которые мешают им действовать легко и сразу. Именно эти помехи делают историю живой и заставляют ждать результата.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важные детали, которые меняют понимание происходящего. Читатель узнаёт больше о героях, их мотивах и настоящей причине конфликта.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событие подталкивает историю к главному моменту. Сюжет становится напряжённее, а читатель лучше понимает, почему развязка будет именно такой.
</a:t>
            </a:r>
            <a:pPr algn="ctr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кульминации
</a:t>
            </a:r>
            <a:endParaRPr lang="en-US" sz="11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242" y="1479875"/>
            <a:ext cx="458561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сюжета и их роль в рассказе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что делает каждая часть сюжета и зачем она нужна.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сюжета связаны между собой и ведут читателя от начала к смысловому итогу.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кульминацию особенной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решающего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— это точка, в которой конфликт достигает предела. Герой делает выбор, раскрывается тайна или происходит событие, после которого уже нельзя вернуться назад.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напряжение в 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момент особенно важны слова, поступки и чувства персонажей. Обычно именно кульминация запоминается сильнее всего, потому что в ней ясно видно главное в рассказе.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показывает, к чему привели события: конфликт получает решение, а герои оказываются в новой жизненной ситуации, которая уже не похожа на начало истории.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и финал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автор может прямо назвать итог, оставить вопрос открытым или закончить рассказ неожиданно, чтобы читатель задумался о смысле произошедшего.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заключительная часть обычно короче остальных, именно она помогает понять, изменился ли герой, чему он научился и какой вывод предлагает автор.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построенный финал не просто завершает действие, но и оставляет сильное впечатление: радость, тревогу, удивление или чувство спокойствия после конфликта.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происходит в душе героя: он сомневается, боится, стыдится или выбирает между двумя решениями, и это делает историю глубже.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конфликт запускает сюжет: без столкновения интересов, обстоятельств или чувств события не получают движения, а рассказ выглядит статичным и слабым.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конфликт виден сразу: спор, опасность, преграда, борьба с другим человеком или с трудной ситуацией, которая мешает герою добиться цели.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как основа сюжета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50" y="1736750"/>
            <a:ext cx="2137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6725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4900" y="1736750"/>
            <a:ext cx="299250" cy="34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герой через поступки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героя сразу показывает его характер: смелость, осторожность, доброту или растерянность становятся понятны без длинных объяснений и рассуждений автора.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словам героя видно, как он относится к другим людям и к самому себе. Короткая реплика часто раскрывает его точнее, чем подробное описание.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важный выбор может изменить ход всего рассказа. Именно в решающем действии особенно ясно заметно, что для героя действительно важно.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время и место помогают понять сюжет
</a:t>
            </a:r>
            <a:endParaRPr lang="en-US" sz="275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коридор перед контрольной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тесном коридоре шумно, все торопятся и перешёптываются, а на стене уже висит расписание. Такая обстановка сразу создаёт напряжение и помогает понять, почему герои нервничают и спорят именно сейчас.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в деревне
</a:t>
            </a:r>
            <a:pPr algn="ctr" indent="0" marL="0">
              <a:lnSpc>
                <a:spcPct val="100000"/>
              </a:lnSpc>
              <a:buNone/>
            </a:pPr>
            <a:r>
              <a:rPr lang="en-US" sz="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садится за дома, на улице почти никого нет, и слышно только, как скрипит калитка. Спокойное место делает любой неожиданный поступок заметнее и подчёркивает настроение рассказа.
</a:t>
            </a:r>
            <a:endParaRPr lang="en-US" sz="128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 на берегу реки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свет, вода и свободное время будто обещают беззаботность, но именно в такой обстановке легко показать внезапную опасность или важное решение героя. Контраст между красотой места и событием усиливает впечатление.
</a:t>
            </a:r>
            <a:endParaRPr lang="en-US" sz="11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детали помогает читателю запомнить важный предмет, слово или действие. Если автор несколько раз возвращается к одной детали, она часто подсказывает, что именно станет значимым позже.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которые усиливают сюжет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 пауза усиливают напряжение: рядом могут стоять тишина и тревога, спокойный разговор и опасный поворот. Так автор делает событие выразительнее и заметнее.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Диалог, вопрос или неожиданная концовка не дают сюжету стать предсказуемым. Такие приёмы удерживают внимание и помогают понять скрытую мысль рассказа.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запоминается в сюжете рассказа
</a:t>
            </a:r>
            <a:endParaRPr lang="en-US" sz="274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в запоминании играют момент столкновения и решающий поворот, а описание обстановки обычно остаётся на втором плане.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ярче всего запоминаются напряжённые события и выбор героя, потому что они двигают сюжет и делают его эмоционально сильным.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школьный разбор художественного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пересказать сюжет кратко и точно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59200" y="1974025"/>
            <a:ext cx="8760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Герой, время и место
</a:t>
            </a:r>
            <a:pPr algn="ctr" indent="0" marL="0">
              <a:lnSpc>
                <a:spcPct val="100000"/>
              </a:lnSpc>
              <a:buNone/>
            </a:pPr>
            <a:r>
              <a:rPr lang="en-US" sz="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назови, кто действует, где и когда происходят события. Это помогает сразу понять, о чём идёт речь.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2527041" y="1974025"/>
            <a:ext cx="8760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Завязка и главное событие
</a:t>
            </a:r>
            <a:pPr algn="ctr" indent="0" marL="0">
              <a:lnSpc>
                <a:spcPct val="100000"/>
              </a:lnSpc>
              <a:buNone/>
            </a:pPr>
            <a:r>
              <a:rPr lang="en-US" sz="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укажи событие, которое нарушило обычную жизнь героя, и назови 2–3 самые важные действия после него.
</a:t>
            </a:r>
            <a:endParaRPr lang="en-US" sz="905" dirty="0"/>
          </a:p>
        </p:txBody>
      </p:sp>
      <p:sp>
        <p:nvSpPr>
          <p:cNvPr id="13" name="Text 4"/>
          <p:cNvSpPr txBox="1"/>
          <p:nvPr/>
        </p:nvSpPr>
        <p:spPr>
          <a:xfrm>
            <a:off x="4494913" y="1983400"/>
            <a:ext cx="8760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Кульминация
</a:t>
            </a:r>
            <a:pPr algn="ctr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выдели самый напряжённый момент, когда решается главный вопрос рассказа или герой делает решающий выбор.
</a:t>
            </a:r>
            <a:endParaRPr lang="en-US" sz="954" dirty="0"/>
          </a:p>
        </p:txBody>
      </p:sp>
      <p:sp>
        <p:nvSpPr>
          <p:cNvPr id="14" name="Text 5"/>
          <p:cNvSpPr txBox="1"/>
          <p:nvPr/>
        </p:nvSpPr>
        <p:spPr>
          <a:xfrm>
            <a:off x="6462725" y="1964650"/>
            <a:ext cx="8760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Развязка
</a:t>
            </a:r>
            <a:pPr algn="ctr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пересказ тем, чем всё закончилось, и кратко назови итог: что изменилось и какой вывод можно сделать.
</a:t>
            </a:r>
            <a:endParaRPr lang="en-US" sz="10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искать в тексте рассказа при разборе сюжета
</a:t>
            </a:r>
            <a:endParaRPr lang="en-US" sz="2691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сюжета удобно находить по опорным вопросам: кто действует, что происходит, почему событие важно и чем заканчивается история.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находить в тексте героя, событие и решающий момент, сюжет становится понятнее и легче для пересказа и анализа.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анализ художественного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пересказывать весь текст подробно, включая лишние детали. Для сюжета важны только основные события, которые действительно двигают историю вперёд.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 сюжета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сюжет с описанием природы, обстановки или настроения. Такие фрагменты помогают понять рассказ, но сами по себе не составляют его ход.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забывать о конфликте и перечислять события как случайные. Тогда теряется смысл связи между эпизодами и не видно, зачем они нужны.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сводить анализ только к концовке. Чтобы понять сюжет, нужно видеть путь от завязки к развязке, а не один последний эпизод.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Сюжет: путь от события к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рассказа связывает героев, события и детали в одну цепочку, где каждый эпизод ведёт к развязке. Понимая это, легче увидеть авторскую мысль и замысел.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2026-05-18T18:58:12Z</dcterms:created>
  <dcterms:modified xsi:type="dcterms:W3CDTF">2026-05-18T18:58:12Z</dcterms:modified>
</cp:coreProperties>
</file>