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supporting sentences: как строится абзац в английском языке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один абзац: тема, главная фраза и поддержка.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строить абзац
</a:t>
            </a:r>
            <a:endParaRPr lang="en-US" sz="244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писать абзацы помогает в эссе, письмах, ответах и проектах. В 8 классе уже важно не просто знать слова, а связывать их в понятный и логичный текст, который легко читать и оценивать.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topic в абзаце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отвечает на вопрос, о чём именно будет абзац. Это широкая идея, которая задаёт направление, но ещё не раскрывает мысль полностью.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topic может быть таким, как school life, sports, hobbies или healthy habits. Каждая из этих тем даёт основу для дальнейшего объяснения.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без 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тема не является полноценным предложением и не доказывает ничего. Она только помогает выбрать, какой именно смысл будет развиваться в абзаце.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topic sentence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 sentence выражает основную идею абзаца в одном ясном предложении. Оно помогает читателю сразу понять, о чём пойдёт речь дальше.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topic sentence стоит первым, хотя в некоторых текстах может появляться позже. Главное, чтобы оно чётко задавало направление всему абзацу.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topic sentence есть ключевое слово темы и небольшое уточнение. Например: Reading books is a useful habit for teenagers.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supporting sentences развивают тему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sentences объясняют, почему главная мысль важна. Они могут содержать факты и причины, которые делают абзац более убедительным и содержательным.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часто отвечают на вопрос what example? и показывают мысль на понятном примере. Это помогает читателю быстрее понять идею абзаца.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Объяснения и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Supporting sentences могут уточнять, как что-то работает, или сравнивать два явления. Благодаря этому абзац звучит не сухо, а живо и понятно.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ветви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абзац как дерево: topic sentence — это ствол, а supporting sentences — ветви, которые удерживают и развивают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абзаца на английском языке шаг за шагом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превратить тему в цельный абзац.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0" y="1392109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3504640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supporting sentences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делает мысль наглядной и помогает читателю увидеть, как идея работает в реальной ситуации. Один удачный пример часто объясняет абзац лучше длинного описания.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добавляет точность и делает текст более убедительным. Если поддержка основана на достоверной информации, абзац звучит серьёзнее и логичнее.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показывает, почему главная мысль верна или важна. Оно связывает topic sentence с последующими предложениями и помогает не потерять ход рассуждения.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различие или сходство между идеями. Такой supporting sentence особенно полезен, когда нужно сделать вывод более понятным и точным.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отвечает на вопрос why и показывает, из-за чего возникает явление или мнение. Именно причины часто делают абзац убедительным для читателя.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абзаца дают supporting sentences: именно они раскрывают мысль, добавляют примеры и делают текст убедительным.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сильного абзаца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поддержка темы, тем яснее и полнее выглядит абзац.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paragraph writing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7524"/>
            <a:ext cx="4646100" cy="2575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и сильный абзац: сравнение по ключевым признакам
</a:t>
            </a:r>
            <a:endParaRPr lang="en-US" sz="212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paragraph writing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школьным правилам paragraph writing.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абзац держится на одной теме, связных supporting sentences и понятном порядке мыслей.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topic sentences для 8 класса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sports helps teenagers stay healthy. Это хорошая главная мысль, потому что её легко раскрыть через пользу для тела, настроение и ежедневные привычки.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школьную библиотеку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school library is one of the best places in the building. Такое предложение задаёт ясную тему и позволяет добавить примеры, описания и личные впечатления.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English is useful for travel and communication. В этом topic sentence есть конкретная идея, которую можно развить через причины, ситуации и реальные 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уйти от темы в английском абзаце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должен раскрывать только одну основную идею. Если supporting sentence начинает говорить о другой теме, текст теряет единство и становится труднее для понимания.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предложения спросите себя: связано ли оно с topic sentence? Если ответ нет, деталь лучше убрать или перенести в другой абзац.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 — за кругом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тему в центре круга: внутри остаются только слова и факты, которые помогают её раскрыть. Всё, что не относится к теме, должно оставаться снаружи.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абзац перед сдачей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редактирования по школьным правилам paragraph writing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0" y="2077064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для topic sentence и supporting sentences
</a:t>
            </a:r>
            <a:endParaRPr lang="en-US" sz="1819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 и so помогают объяснить, почему главная мысль верна. Они делают абзац логичнее и показывают связь между идеей и её объяснением.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 помогает привести конкретный случай или факт. Благодаря этому абзац становится понятнее, потому что читатель видит не только общую мысль, но и её подтверждение.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Also, moreover и in addition добавляют новую, но связанную информацию. Такие слова помогают расширить абзац, не меняя его тему и не нарушая единство.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и next показывают последовательность. Они особенно полезны, когда нужно перечислить шаги, причины или действия, чтобы текст легко читался и не выглядел хаотичным.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linking words предложения могут звучать как отдельные фразы. Связки помогают абзацу двигаться плавно, а читателю — быстрее понимать, как одна мысль переходит в другую.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абзаца в первую очередь держится на теме и её развитии. Остальные элементы помогают сделать текст аккуратным и удобным для чтения.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абзац хорошим на уроке английского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topic sentence и чем точнее supporting sentences, тем легче понять абзац с первого раза.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школьных правил paragraph writing; иллюстративная схема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написании абзаца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тема сформулирована слишком общо, абзац распадается на разные направления. В результате трудно понять, какая именно мысль должна быть главной.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ясного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чёткого topic sentence читатель не видит, о чём пойдёт речь. Абзац кажется случайным набором предложений, а не цельным высказыванием.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снова и снова использует одинаковые слова, текст звучит бедно и однообразно. Лучше заменить повтор точным словом или короткой связкой.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предложения не соединены по смыслу, абзац читается тяжело. Каждая фраза должна поддерживать предыдущую и помогать раскрывать одну идею.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Подробности, не относящиеся к теме, отвлекают от главной мысли. Такой абзац выглядит незавершённым, потому что важное в нём теряется среди лишнего.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хороший абзац в черновике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topic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о чём будет абзац. Короткая запись темы помогает не отвлекаться и сразу удерживать одну главную идею в центре внимания.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topic sentence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напишите одно чёткое предложение, которое выражает основную мысль. Оно должно быть понятным, конкретным и легко поддерживаться примерами или объяснениями.
</a:t>
            </a:r>
            <a:endParaRPr lang="en-US" sz="1338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supporting sentences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вставьте 2–4 предложения, которые раскрывают тему через факты, причины или примеры. Каждый новый блок должен уточнять предыдущий и не уводить в сторону.
</a:t>
            </a:r>
            <a:endParaRPr lang="en-US" sz="1366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перечитайте черновик и убедитесь, что предложения идут логично. Если есть лишние детали или повторы, их лучше убрать до сдачи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образца абзаца по функциям предложений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paragraph writing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в абзаце выполняет свою задачу и помогает удерживать одну тему.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задаёт направление, а supporting sentences доказывают и уточняют её; заключение завершает мысль без смены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свой абзац по английскому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конкретику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общих слов используйте точный пример, факт или небольшую деталь. Конкретная информация делает абзац живее и помогает читателю быстрее понять мысль.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adjective и глаголы помогают выразить мысль яснее. Чем точнее словарь, тем меньше повторов и тем убедительнее звучит абзац.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linking words, чтобы показать причину, пример или добавление мысли. Тогда текст читается плавно и не выглядит набором отдельных фраз.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написания уберите всё, что не помогает теме. Краткость полезна только тогда, когда смысл остаётся полным, понятным и логично 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абзац становится точнее на каждом шаге. Сначала появляется тема, затем к ней добавляются нужные детали и языковые связки.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темы к готовому абзацу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сохранить одну идею и превратить набор мыслей в цельный абзац.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построения абзаца; иллюстративная визуализация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topic — one clear paragraph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начинается с topic sentence и развивается через supporting sentences, которые дают примеры, причины и факты. Когда всё связано одной мыслью, текст получается ясным, логичным и уверенным.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2026-05-31T06:21:03Z</dcterms:created>
  <dcterms:modified xsi:type="dcterms:W3CDTF">2026-05-31T06:21:03Z</dcterms:modified>
</cp:coreProperties>
</file>