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имён прилагательных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 признаки предметов по силе и выразительности.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сравнение делает речь точнее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помогают различать предметы и явления: выше, умнее, самый красивый. Они делают описание точным и заметным в речи о людях, природе, школе и событиях, если нужно показать разницу в признаке.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прилагательные могут сравниваться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1942753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прилагательные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образуются у качественных прилагательных, потому что их признак может усиливаться или ослабевать: быстрый, громкий, мягкий, смелый. Именно такие слова чаще всего участвуют в сравнении.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775200" y="2804548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прилагательные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прилагательные обычно не сравниваются, так как называют признак через отношение к материалу, месту или времени: деревянный, городской, школьный. Их значение не меняется по степени.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775200" y="3666346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 тоже не образуют степеней сравнения. Слова лисий, мамин, медвежий обозначают принадлежность, а не качество, которое можно сделать сильнее или слабее.
</a:t>
            </a:r>
            <a:endParaRPr lang="en-US" sz="11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один и тот же признак может быть обычным, более сильным или самым ярким.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прилагательного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основные формы и их смысл: без сравнения, при сопоставлении и при обозначении наивысшей степени признака.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по теме урока «Степени сравнения имён прилагательных»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сравнительная степень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5910825" y="1929425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Суффиксальный способ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сравнительная степень образуется с помощью суффиксов -ее, -ей, -е, -ше: добрее, сильней, выше, раньше. Эта форма звучит коротко и удобно в повседневной речи.
</a:t>
            </a:r>
            <a:endParaRPr lang="en-US" sz="922" dirty="0"/>
          </a:p>
        </p:txBody>
      </p:sp>
      <p:sp>
        <p:nvSpPr>
          <p:cNvPr id="10" name="Text 3"/>
          <p:cNvSpPr txBox="1"/>
          <p:nvPr/>
        </p:nvSpPr>
        <p:spPr>
          <a:xfrm>
            <a:off x="5910825" y="2764476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3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образуют сравнительную степень не по общему правилу: лучше, хуже, больше, меньше. Их нужно запомнить отдельно, потому что они не выводятся из обычной модели.
</a:t>
            </a:r>
            <a:endParaRPr lang="en-US" sz="856" dirty="0"/>
          </a:p>
        </p:txBody>
      </p:sp>
      <p:sp>
        <p:nvSpPr>
          <p:cNvPr id="11" name="Text 4"/>
          <p:cNvSpPr txBox="1"/>
          <p:nvPr/>
        </p:nvSpPr>
        <p:spPr>
          <a:xfrm>
            <a:off x="5910825" y="3599533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шестиклассника такие формы легко связать с учебной жизнью: тетрадь тоньше, дорога длиннее, задание легче. Они помогают точно сравнить предметы и действия.
</a:t>
            </a:r>
            <a:endParaRPr lang="en-US" sz="91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сравнительная степень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173400" y="16529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слова более и менее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сравнительная степень строится с помощью слов более и менее: более интересный, менее удобный, более высокий. Она подходит почти ко всем качественным прилагательным.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1206700" y="39043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смысл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форма передаёт то же значение сравнения, что и простая, но состоит из двух слов. Поэтому она часто звучит более нейтрально и спокойно.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1173400" y="27786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удобную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30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особенно полезна, когда простая сравнительная степень звучит непривычно, редко употребляется или кажется неудачной в конкретном предложении. Тогда составной вариант помогает сохранить ясность речи.
</a:t>
            </a:r>
            <a:endParaRPr lang="en-US" sz="10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простые формы короче, а составные включают дополнительное слово.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 составные формы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выражают сравнение, но отличаются строением: простая форма компактнее, составная — более развернутая и часто звучит нейтральнее.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темы урока; условное сравнение по количеству слов в форме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четыре прилагательных образуют сравнительную степень не по обычной модели и часто встречаются в речи, поэтому их формы нужно выучить отдельно.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исключения по теме урока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требуют отдельного запоминания: хороший, плохой, большой, маленький.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образования сравнительной степени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выбрать верную форму прилагательного и не перепутать общее правило с исключением.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 прилагательных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1942753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превосходная степень образуется с помощью суффиксов -ейш-, -айш-: добрейший, красивейший, величайший. Она показывает признак в наивысшей мере.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775200" y="2804548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превосходная степень строится со словами самый, наиболее, наименее: самый добрый, наиболее удобный, наименее интересный. В школьной речи чаще всего употребляется форма с самым.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775200" y="3666346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делают оценку ясной и выразительной, когда нужно выделить один предмет среди других. Они особенно удобны в описаниях, характеристиках и сравнениях.
</a:t>
            </a:r>
            <a:endParaRPr lang="en-US" sz="117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усиливают сравнение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5910825" y="192942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«ещё», «гораздо» и «намного» усиливают различие между признаками. С их помощью сравнение звучит точнее: предмет не просто выше, а заметно выше другого.
</a:t>
            </a:r>
            <a:endParaRPr lang="en-US" sz="727" dirty="0"/>
          </a:p>
        </p:txBody>
      </p:sp>
      <p:sp>
        <p:nvSpPr>
          <p:cNvPr id="12" name="Text 3"/>
          <p:cNvSpPr txBox="1"/>
          <p:nvPr/>
        </p:nvSpPr>
        <p:spPr>
          <a:xfrm>
            <a:off x="5910825" y="2432501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разница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«чуть» и «немного» показывают слабое отличие. Они помогают передать тонкий оттенок сравнения, когда разница есть, но она не слишком большая или заметная.
</a:t>
            </a:r>
            <a:endParaRPr lang="en-US" sz="743" dirty="0"/>
          </a:p>
        </p:txBody>
      </p:sp>
      <p:sp>
        <p:nvSpPr>
          <p:cNvPr id="13" name="Text 4"/>
          <p:cNvSpPr txBox="1"/>
          <p:nvPr/>
        </p:nvSpPr>
        <p:spPr>
          <a:xfrm>
            <a:off x="5910825" y="2935579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и 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встречаются и в устной речи, и в письменных текстах. Они делают описание живее, потому что помогают не только сравнить, но и показать степень отличия.
</a:t>
            </a:r>
            <a:endParaRPr lang="en-US" sz="686" dirty="0"/>
          </a:p>
        </p:txBody>
      </p:sp>
      <p:sp>
        <p:nvSpPr>
          <p:cNvPr id="14" name="Text 5"/>
          <p:cNvSpPr txBox="1"/>
          <p:nvPr/>
        </p:nvSpPr>
        <p:spPr>
          <a:xfrm>
            <a:off x="5910825" y="343865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нужного оттенка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прилагательное может звучать по-разному: «тише», «намного тише», «чуть тише». Добавленное слово уточняет, насколько сильным является сравнение в конкретной ситуации.
</a:t>
            </a:r>
            <a:endParaRPr lang="en-US" sz="651" dirty="0"/>
          </a:p>
        </p:txBody>
      </p:sp>
      <p:sp>
        <p:nvSpPr>
          <p:cNvPr id="15" name="Text 6"/>
          <p:cNvSpPr txBox="1"/>
          <p:nvPr/>
        </p:nvSpPr>
        <p:spPr>
          <a:xfrm>
            <a:off x="5910825" y="394173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особенно полезны в описаниях природы, школьных дел и людей. Благодаря им речь становится выразительнее, а читателю легче представить силу признака и его изменение.
</a:t>
            </a:r>
            <a:endParaRPr lang="en-US" sz="6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наиболее частые ошибки и правильные варианты употребления степеней сравнения.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степенях сравнения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учащиеся соединяют два способа сравнения сразу. Нужно выбирать только одну форму и помнить, что слово «самый» уже выражает превосходную степень.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нормы употребления форм прилагательных в русском языке.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употребляются формы в предложении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формы сравнения часто стоят перед существительным и поясняют его признак. Так они выступают как определение: «более интересная книга», «самый высокий дом».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0715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сказуемого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могут быть и сказуемым, если сообщают о признаке предмета напрямую: «Этот дом выше», «Книга интереснее», «Мой друг самый внимательный».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4391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 составе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составных формах изменяется само прилагательное, если оно связано с существительным: «менее тёплое утро», «более интересная книга». Это помогает согласовать форму с родом и числом.
</a:t>
            </a:r>
            <a:endParaRPr lang="en-US" sz="124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сравнения помогают говорить о привычных ситуациях: от класса и перемен до прогулок и тренировок. Они легко входят в повседневную речь шестиклассника.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в жизни школьника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сравнение встречается в разговорах о соревнованиях и уроках. Значит, формы сравнения особенно нужны там, где важны результат, оценка и выбор лучшего варианта.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примеры школьных речевых ситуаций для 6 класса; данные условные, без статистического измерения.
</a:t>
            </a:r>
            <a:endParaRPr lang="en-US" sz="6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степеней сравнения в тексте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173400" y="16529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помогают назвать признак точнее: не просто тёплый, а теплее или самый тёплый. Благодаря этому читатель лучше понимает различие между предметами и явлениями.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1206700" y="39043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контраста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строить противопоставление: один предмет может быть выше, другой — ниже, а третий — самый высокий. Такой приём делает описание более чётким и запоминающимся.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1173400" y="27786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сравнительных форм автор показывает своё отношение к предмету: он выделяет более удачный, интересный или важный признак. Так текст становится живее и убедительнее.
</a:t>
            </a:r>
            <a:endParaRPr lang="en-US" sz="11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в пословицах и устойчивых выражениях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сравнение становится мудростью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«лучше поздно, чем никогда» напоминает, что важен не только результат, но и сам факт правильного действия. В ней сравнение помогает выразить оценку коротко и очень ясно. Такие выражения легко запоминаются и часто звучат в обычной речи.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урок в одной фразе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«тише едешь — дальше будешь» учит осторожности и терпению. Здесь сравнительная степень делает мысль яркой и образной, поэтому смысл пословицы сразу понятен даже без длинного объяснения.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сравнительную и превосходную степень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по каким словам и суффиксам можно определить нужную форму прилагательного.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три способа выражать одно и то же сравнение: обычная, простая и составная формы.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 сравнения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и составная формы передают одинаковое значение, но отличаются строением. Составная форма удобна, когда простая звучит непривычно или реже употребляется.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образования степеней сравнения прилагательных.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5625" y="3449134"/>
            <a:ext cx="273600" cy="24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тему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качественные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правило: сравниваются только качественные прилагательные. Если признак можно усилить или ослабить, значит, форма сравнения возможна.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 бывает простой и составной. Первая образуется суффиксами, вторая — словами «более» и «менее», поэтому важно узнавать оба способа.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«лучше», «хуже», «больше», «меньше» нужно выучить отдельно. Если их часто повторять в упражнениях, они быстро запоминаются и употребляются без ошибок.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делают речь точнее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помогают ясно увидеть различие признаков и сделать речь более точной и выразительной. Если знать типы прилагательных, формы образования и исключения, ошибок будет гораздо меньше.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2026-05-28T08:22:21Z</dcterms:created>
  <dcterms:modified xsi:type="dcterms:W3CDTF">2026-05-28T08:22:21Z</dcterms:modified>
</cp:coreProperties>
</file>