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Приливы: природа, причины и влияние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— периодическое поднятие и понижение уровня воды в морях и океанах под влиянием Луны и Солнца.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изучает приливы тысячи лет — от наблюдений древних до точных современных моделей с применением спутников и вычислительной техники.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о приливах: от древности до современной техники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гравитация притягивает воды Земли, создавая выпуклость в сторону Луны, где сила притяжения максимальна.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приливов: гравитация и инерция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вращающейся Земли формирует вторую приливную волну с противоположной стороны, что вызывает смену приливов и отливов.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притяжение также влияет на приливы, но с меньшей силой из-за большего расстояния до Земли.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приливов в разных регионах мира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побережья и морское дно существенно влияют на величину приливов в конкретных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приливы наблюдаются в узких и мелководных заливах, а минимальные — в открытых морях с ровным дном.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Гидрометцентра и океанографических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приливы характеризуются одним приливом и отливом за сутки, часто встречаются в Мексиканском заливе.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Полусуточные, наиболее распространённые, сопровождаются двумя приливами и двумя отливами в сутки, например, у берегов Атлантики.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приливы обладают нерегулярными амплитудами и временной задержкой, возникающими из-за сложной геометрии прибрежных зон.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смешанные приливы наблюдаются в Южно-Китайском море и некоторых тропических регионах с разнообразным профилем дна.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приливов и их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Солнечно-лунное взаимодействие и типы аномальных приливов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Мизигийные приливы — минимальные колебания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и третьей четвертях Луны силы Солнца и Луны гасят друг друга, вызывая уменьшение амплитуды приливов, что делает их гораздо слабее и менее заметными.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Сизигийные приливы — величайшая сила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новолунии и полнолунии гравитационные силы Луны и Солнца складываются, усиливая приливы на 25-30%. Это создаёт самые высокие и мощные волны в приливном цикле.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орбитальных и наклонных аномалий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угла наклона орбиты Луны и её расстояния от Земли создают дополнительные колебания в высоте приливов, вызывая аномалии в разные периоды года.
</a:t>
            </a:r>
            <a:endParaRPr lang="en-US" sz="1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заливы и фьорды усиливают приливные волны из-за резонанса между длиной волны и формой берега.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устья, особенно с сильным течением, способны создавать вдохновляющие приливные волны-боры, например, на Сене во Франции.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Мелководные шельфы способствуют увеличению амплитуды, тогда как открытые океанические берега часто испытывают меньше колебаний.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факторы, влияющие на величину приливов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регионы России и их характеристики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величине приливов в российских морях показывают значительные региональные различия и особенности режимов.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демонстрируют большие суточные перепады уровня, в то время как Балтийское море имеет минимальные колебания.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России,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приливов на морскую флору и фауну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 биоразнообразие в зонах приливов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 воды снабжает прибрежные экосистемы свежими питательными веществами, поддерживая разнообразие морских организмов и здоровье экосистем.
</a:t>
            </a:r>
            <a:endParaRPr lang="en-US" sz="1099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устьев и лагун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Устья рек и лагуны благодаря приливам являются центрами высокой продуктивности, служат местами размножения и кормления для многих видов рыб и птиц.
</a:t>
            </a:r>
            <a:endParaRPr lang="en-US" sz="1185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смене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Ракообразные, моллюски и водоросли развили уникальные механизмы выживания в зонах приливов, адаптируясь к периодической влажности и доступу кислорода.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регулируют расписание рыболовных работ, позволяя оптимально использовать периоды прилива и отлива для сбора морепродуктов.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 портовые операции зависят от точного учёта приливов для безопасной навигации и управления причалами в разных уровнях воды.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приливов на экономическую деятельность у берегов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электростанции используют разницу в уровнях воды для выработки экологически чистой энергии, снижая зависимость от ископаемого топлива.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Рыболовы и предприятия адаптируют оборудование и методы работы к приливным условиям, что повышает эффективность и безопасность деятельности.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 физические механизмы приливных волн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прилива: основные этапы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приливные явления в мире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Монт-Сен-Мишель, Франция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островной монастырь окружён быстродействующими приливами, изменяющими береговую линию на несколько километров. Эффект создает захватывающие виды и уникальные условия для изучения приливных процессов.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 Фанди в Канаде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 Фанди славится рекордной амплитудой приливов, достигающей 16 метров. Эти мощные потоки вызывают существенную эрозию берегов и формируют особые приливные экосистемы с высокой биологической активностью.
</a:t>
            </a:r>
            <a:endParaRPr lang="en-US" sz="1113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у Прамбангана, Индонезия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ландшафт морского дна вызывает сильные обратные течения и бурные приливные волны. Эти явления заметно влияют на навигацию и экосистему региона.
</a:t>
            </a:r>
            <a:endParaRPr lang="en-US" sz="11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эфемериды служат базой для точного вычисления времени и высоты приливов, учитывая позиции Луны и Солнца в каждом конкретном моменте.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атмосферных факторов, таких как давление и ветер, повышает точность предсказаний, минимизируя влияние погодных отклонений на приливные колебания.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прогнозирования приливов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 спутников и автоматических станций обеспечивают постоянный мониторинг изменений уровня моря, что позволяет своевременно обновлять модели прогноза.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приливов в течение суток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два выраженных максимума — утром и вечером, что обеспечивает регулярную смену прилива и отлива.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циклов помогает оптимизировать деятельность судоходства и прибрежных предприятий в Архангельске.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России,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электростанции способны обеспечить чистую и возобновляемую энергию с минимальным выбросом углерода, повышая экологическую устойчивость.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Ля Ранс во Франции демонстрирует успешное использование приливной энергии с мощностью около 240 МВт, покрывая значительную долю электроэнергии региона.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начальные инвестиции и сложность технического обслуживания ограничивают широкое распространение приливных электростанций.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миграционные пути рыб и изменение экосистемы требуют продуманного экологического менеджмента и мониторинга.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вызовы приливной энергетики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как источник природных угроз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в прибрежных зонах Уэльса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1970-х годах аномальные сильные приливы вызвали массовые подтопления, повредив инфраструктуру и жилые дома. Происходило разрушение дамб вследствие быстрого подъема уровня воды.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разрушения причальных сооружений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прилива и отлива ведут к механическим повреждениям причалов и портовых конструкций, что требует дополнительных затрат на ремонт и укрепление.
</a:t>
            </a:r>
            <a:endParaRPr lang="en-US" sz="110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водовороты в эстуариях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уровня воды создают мощные водовороты, угрожающие безопасности судоходства и вызывающие повреждения малых судов в узких заливах.
</a:t>
            </a:r>
            <a:endParaRPr lang="en-US" sz="1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шумерских мифах приливы символизировали борьбу богов воды, отражая мистическое понимание природных циклов.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в культуре и мифологии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искусстве и литературе приливы выступают метафорой неизбежных перемен и жизненных ритмов, демонстрируя глубокое влияние на культуру.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мифология связывала приливы с контролем Посейдона, бога морей, а китайские легенды ассоциировали их с дыханием дракона.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позволяет исследовать глобальные изменения уровня моря и выявлять влияние климатических факторов на интенсивность приливов.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Суперкомпьютерные модели интегрируют атмосферные, океанические и наземные процессы для более точного восстановления приливной динамики.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направления исследований приливов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включают системы раннего предупреждения о сильных приливах и наводнениях для защиты прибрежных сообществ.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долгосрочного воздействия на города и экосистемы помогает планировать меры адаптации к меняющимся природным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человека к приливным условиям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дома в Юго-Восточной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4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решения, адаптированные к приливным колебаниям воды, обеспечивают устойчивое проживание и минимизируют ущерб от наводнений в прибрежных сообществах.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дамбы Нидерландов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комплексной системы дамб и шлюзов позволяет предотвратить затопления в низменных прибрежных районах, обеспечивая безопасность миллионов жителей и сельскохозяйственных земель.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автоматического оповещения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современных технологий прогнозирования и предупреждения помогает оперативно информировать население и снижать риски ущерба от приливных наводнений.
</a:t>
            </a:r>
            <a:endParaRPr lang="en-US" sz="10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Приливы: фундамент природы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играют ключевую роль в формировании экосистем, экономике и культуре прибрежных регионов. Их изучение и управление важны для устойчивого развития в условиях глобальных изменений.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2026-05-08T00:26:59Z</dcterms:created>
  <dcterms:modified xsi:type="dcterms:W3CDTF">2026-05-08T00:26:59Z</dcterms:modified>
</cp:coreProperties>
</file>