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Интернационализация и транснационализация мирового хозяйства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и корпорации связывают экономику мира в единую систему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торговля, транспорт и связь резко ускорились. Снижение барьеров, контейнерные перевозки и интернет сделали производство распределённым, а рынки — взаимозависимыми.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мировая экономика стала глобальной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мировые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Интернационализация означает устойчивое участие национальной экономики в международной торговле, движении капитала и обмене технологиями, когда внутренняя хозяйственная жизнь всё теснее связана с внешним рынком.
</a:t>
            </a:r>
            <a:endParaRPr lang="en-US" sz="1176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ней свидетельствуют рост экспорта и импорта, участие в международной специализации, приток иностранных инвестиций и расширение внешнеэкономической кооперации между предприятиями и целыми отраслями.
</a:t>
            </a:r>
            <a:endParaRPr lang="en-US" sz="1176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получает более широкий рынок сбыта и доступ к ресурсам развития, но одновременно сильнее зависит от мировых цен, курса валют и состояния внешнего спроса.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проявлений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интернационализация в государствах, расположенных на крупных торговых путях и активно включённых в международные транспортные коридоры и логистические сети.
</a:t>
            </a:r>
            <a:endParaRPr lang="en-US" sz="129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интернационализации хозяйства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Транснационализация: роль крупных корпораций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размещают филиалы, дочерние компании и заводы в разных странах, координируя добычу, производство, сборку, маркетинг и финансы как единую систему.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стадии производства выносятся туда, где ниже издержки, выше квалификация работников или удобнее доступ к рынкам, портам и транспортной инфраструктуре.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ТНК формируют требования к качеству товаров, логистике, цифровым платформам и упаковке, а значит, влияют на то, как работает мировой рынок.
</a:t>
            </a:r>
            <a:endParaRPr lang="en-US" sz="1135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мировых брендов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наиболее известных ТНК — Apple, Toyota, Nestlé, Samsung, Shell, Volkswagen и Unilever; их продукция и капитал присутствуют сразу во многих регионах мира.
</a:t>
            </a:r>
            <a:endParaRPr lang="en-US" sz="10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WTO и UNCTAD; индексы нормированы относительно 1990 года.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показывает не только рост, но и чувствительность глобальных потоков к кризисам и изменению деловой среды.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ускорения в 1990-х рост прерывается кризисом 2008–2009 годов, а восстановление идёт медленнее прежнего. Это признак неравномерной глобализации.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мировой торговли и прямых иностранных инвестиций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9147"/>
            <a:ext cx="4063200" cy="2151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оценить, насколько экономика открыта, конкурентоспособна и уязвима перед внешними шоками.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включённость, тем больше возможностей для роста и специализации, но тем заметнее зависимость от мировой конъюнктуры и кризисов.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World Bank, UNCTAD и WTO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включенности страны в мировое хозяйство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цепочка создания стоимости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организацию производства в мировой экономике.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ускорения международной интеграции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соглашения и более предсказуемые правила обмена упростили движение товаров и услуг, сделав внешние рынки доступнее для компаний разного масштаба.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Контейнеризация, развитие морского флота и крупных транспортных узлов резко сократили стоимость доставки и позволили выстраивать цепочки поставок на дальних расстояниях.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коммуникации дали возможность координировать производство, продажи и финансы почти в реальном времени, даже если участники цепочки находятся в разных частях света.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и 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 качества и международное разделение труда облегчили совместную работу компаний, а значит, ускорили распространение технологий и производственной кооперации.
</a:t>
            </a:r>
            <a:endParaRPr lang="en-US" sz="1096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 и спутниковая навигация расширили охват бизнеса, позволив быстрее находить покупателей, отслеживать грузы и управлять поставками с высокой точностью.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723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53304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3301" y="1337271"/>
            <a:ext cx="169650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международных экономических связей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кредиты помогают финансировать крупные проекты и покрывать дефицит ресурсов, но одновременно усиливают долговую зависимость и финансовые риски.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Кредитование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 науке ускоряет распространение технологий, а франчайзинг позволяет тиражировать успешные бизнес-модели и стандарты обслуживания.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франчайзинг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работников между странами восполняет дефицит кадров, но может усиливать отток квалифицированных специалистов из менее развитых экономик.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рабочей силы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и услугами между странами расширяет выбор для потребителей и создаёт условия для специализации отраслей по сравнению преимуществ.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 портфельные вложения приносят капитал, создают рабочие места и развивают предприятия, однако часть прибыли может уходить за рубеж.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UNCTAD и Forbes Global 2000; распределение показано в условных индексах.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управления и капитала в нескольких регионах формирует центры принятия решений, влияющие на мировые потоки товаров, технологий и инвестиций.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Северная Америка, Западная Европа и Восточная Азия. Это подтверждает неравномерность распределения экономической власти и растущую роль Китая.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штаб-квартир и активов ТНК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участия в мировом хозяйстве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развивающихся стран участие в мировом хозяйстве часто означает создание новых рабочих мест, расширение промышленности и рост экспортных доходов. Предприятия получают возможность работать на более крупных рынках и увеличивать выпуск продукции.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и занятости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экономики облегчает привлечение инвестиций, современных технологий и управленческого опыта. Это ускоряет модернизацию предприятий, позволяет обновлять оборудование и быстрее внедрять решения, которые уже доказали эффективность на мировом рынке.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ресурсам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национальными и зарубежными поставщиками расширяет выбор товаров и услуг, а также сдерживает цены. Потребители получают доступ к более качественной продукции, новым брендам и более современным стандартам сервиса.
</a:t>
            </a:r>
            <a:endParaRPr lang="en-US" sz="985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 потребителей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Включенность в международное разделение труда помогает развивать инфраструктуру, повышать качество продукции и усиливать специализацию. В результате страна может занять более устойчивую позицию в мировой торговле и нарастить конкурентоспособность.
</a:t>
            </a:r>
            <a:endParaRPr lang="en-US" sz="941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экономики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и риски глобальной экономики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внешних цен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Экономики, ориентированные на сырьевой экспорт, сильно зависят от колебаний мировых цен. При их падении сокращаются доходы бюджета, инвестиции и возможности для развития внутренних отраслей.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прибыли
</a:t>
            </a:r>
            <a:pPr algn="l" indent="0" marL="0">
              <a:lnSpc>
                <a:spcPct val="115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корпорации могут переносить значительную часть прибыли в страны регистрации штаб-квартир или с более мягким налогообложением. Это уменьшает налоговую базу принимающих государств и ограничивает их финансовые ресурсы.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кризисам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нарушении поставок останавливаются производства, снижаются перевозки и сокращается занятость. Чем сильнее страна встроена в мировые цепочки, тем быстрее внешний шок отражается на ее экономике.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возникает, когда загрязняющие производства переносят туда, где природоохранные требования слабее. В таком случае экономическая выгода достигается ценой ухудшения состояния окружающей среды и здоровья населения.
</a:t>
            </a:r>
            <a:endParaRPr lang="en-US" sz="10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44964"/>
            <a:ext cx="4063200" cy="14005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процесса усиливают взаимосвязь стран, но работают через разные механизмы и по-разному меняют экономическую власть.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Интернационализация описывает включение национальных экономик в мировые связи, а транснационализация показывает, как корпорации организуют производство и управление через границы.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Интернационализация и транснационализация: ключевые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усиливает участие в мировом хозяйстве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мер, которые повышают конкурентоспособность и качество включения страны в международные связи.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смартфон объединяет труд дизайнеров, инженеров и логистов из разных стран. Чипы, экраны и программное обеспечение часто создаются отдельно, а итоговый продукт собирается там, где это дешевле и быстрее. Так глобальная цепочка становится частью обычного дня.
</a:t>
            </a:r>
            <a:endParaRPr lang="en-US" sz="979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в твоей руке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обувь редко производится в одном месте от начала до конца. Материалы поставляют из одних стран, компоненты — из других, а сборка происходит на крупных фабриках, связанных с международными брендами. На полке магазина виден результат работы сразу нескольких экономик.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Кроссовки, которые путешествуют по миру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бутылка знакомого напитка может зависеть от сырья, упаковки, технологий розлива и рекламных решений, распределенных между разными государствами. После этого товар проходит длинный путь через порты, склады и торговые сети, прежде чем попасть к покупателю.
</a:t>
            </a:r>
            <a:endParaRPr lang="en-US" sz="947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 и логистика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в 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Индексная схема по материалам международной статистики мировой торговли и инвестиций, 2007=100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Индексные значения показывают сопоставимое поведение трех потоков: после спада следует восстановление, но неравномерное и не всегда полное.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 усиливают шоки: при кризисах быстрее сокращаются торговля, перевозки и инвестиции, а восстановление идет медленнее прежнего роста.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как проверка прочности мировых связей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концентрируют финансы, исследовательские центры, бренды и штаб-квартиры крупных компаний. Именно здесь принимаются ключевые решения о потоках капитала, технологиях и международных поставках.
</a:t>
            </a:r>
            <a:endParaRPr lang="en-US" sz="1176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развивающиеся государства поставляют сырье, сельскохозяйственную продукцию и полуфабрикаты. Такая специализация дает доходы, но делает экономику чувствительной к колебаниям мировых цен и внешнего спроса.
</a:t>
            </a:r>
            <a:endParaRPr lang="en-US" sz="1176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Азии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 Юго-Восточная Азия укрепили позиции в производстве электроники, бытовой техники и комплектующих. Это стало возможным благодаря инвестициям, развитию портов, образованию и ориентации на экспорт.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региона в мировом хозяйстве определяется транспортной доступностью, качеством образования, надежностью энергетики и инвестиционным климатом. Чем выше эти параметры, тем больше шансов занять выгодное место в международном разделении труда.
</a:t>
            </a:r>
            <a:endParaRPr lang="en-US" sz="1176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участии стран в мировом хозяйстве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6115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5018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Онлайн-торговля сокращает расстояния между продавцом и покупателем, ускоряет трансграничные сделки и делает рынок более доступным для малых компаний. Логистика и цифровые платежи становятся такой же важной частью бизнеса, как само производство.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позволяют компаниям хранить данные, координировать работу и управлять поставками из разных стран почти в реальном времени. Это снижает издержки и ускоряет принятие решений в международных проектах.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выбросов, энергопотребления и отходов становится обязательным условием для многих отраслей. Компании и государства все чаще оценивают не только прибыль, но и углеродный след, чтобы сохранить доступ к рынкам и инвестициям.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ESG-критерии объединяют экологию, социальную ответственность и качество управления. Для инвесторов это способ оценить устойчивость бизнеса, а для стран — возможность привлекать капитал, развивая прозрачные и долгосрочные правила.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тренды: цифровизация и экологизация мировой экономики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61962"/>
            <a:ext cx="4063200" cy="2545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показателей помогает оценить, насколько экономика открыта, технологична и устойчива к внешним колебаниям.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включенность усиливает конкурентоспособность, но при слабой диверсификации повышает уязвимость к внешним шокам и ценовым колебаниям.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глобальной включенности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объединяет страны через торговлю, капитал, технологии и корпорации. Его сила — в эффективности и специализации, а главный вызов — в сохранении устойчивости, справедливости и экономической самостоятельности.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выгоды и ответственность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2026-06-03T07:20:09Z</dcterms:created>
  <dcterms:modified xsi:type="dcterms:W3CDTF">2026-06-03T07:20:09Z</dcterms:modified>
</cp:coreProperties>
</file>