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учимся вместе: немецкий во 2 классе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учим слова, фразы и диалоги — спокойно, понятно и с интересом.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на уроках немецкого во 2 классе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учатся коротким и понятным фразам из повседневной жизни. Они приветствуют друг друга, называют имя, считают, говорят о цветах, животных и школе, а затем слушают, повторяют, читают и пишут простые образцы.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запоминают самые нужные слова: Hallo, Guten Morgen, Danke, Bitte и Tschüss. Они сразу звучат вежливо и помогают начать разговор без страха и длинных объяснений.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 на немецком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короткие фразы: Ich heiße…, Wie heißt du? и Ich bin…. Такие образцы легко повторять хором, по одному и в маленьких парах, словно мини-диалог.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речевые модели дают быстрый успех. Ребёнок слышит знакомые слова, отвечает сам и чувствует: немецкий уже получается, а значит, можно идти дальше.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 знакомство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стоят в кругу и здороваются, язык сразу становится живым. Фразы Ich bin…, Mein Name ist… и Wie geht es dir? помогают начать дружелюбный разговор в классе.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первые реплики учат не только словам, но и общению. Ребёнок видит: чтобы говорить по-немецки, не нужно быть взрослым — достаточно улыбки и одного простого вопроса.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совместного обучения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сразу получается, можно говорить медленнее и повторить его ещё раз. Ошибка не страшна: она подсказывает, что именно нужно потренировать, а не спрятать под парту.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уметь слушать, не перебивать и давать другому договорить. Тогда в классе не шум, а настоящий разговор, где каждый голос слышен и уважаем.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Доброжелательные правила создают спокойную атмосферу. В ней дети не боятся отвечать, пробуют новое и понимают, что учиться вместе гораздо легче, чем одному.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51" y="2031727"/>
            <a:ext cx="241500" cy="24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0406" y="2224849"/>
            <a:ext cx="221287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53798"/>
            <a:ext cx="241500" cy="241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26431" y="2026049"/>
            <a:ext cx="221287" cy="252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61231" y="3676373"/>
            <a:ext cx="221287" cy="252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удобно собирать по темам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легче запоминаются, когда рядом есть картинка: красный мяч, синяя тетрадь или жёлтый карандаш сразу связывают слово с образом.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до 20 удобно тренировать короткими рядами. Повторение вслух помогает быстро узнавать числа и использовать их в простых заданиях.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животных хорошо запоминаются через рисунки и звукоподражание. Так новое слово звучит ярко и остаётся в памяти дольше.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 теме еды связаны с повседневной жизнью. Дети легко называют знакомые продукты и учатся строить короткие фразы о том, что они любят.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Тетрадь, ручка, ластик и ножницы нужны каждый день. Поэтому такие слова быстро входят в речь и сразу применяются на уроке.
</a:t>
            </a:r>
            <a:endParaRPr lang="en-US" sz="7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ответы на уроке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задаёт короткий вопрос, а дети внимательно слушают и готовятся ответить простым образом.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говорит по образцу: Das ist ein Apfel, Das ist rot или Es sind drei. Так ответ строится по понятной модели.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и весь класс снова проговаривают вопрос и ответ. Благодаря этому речь закрепляется без спешки и без путаницы.
</a:t>
            </a:r>
            <a:endParaRPr lang="en-US" sz="10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совместное языковое упражнение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одно новое слово проходит путь от слуха к общему ответу класса.
</a:t>
            </a:r>
            <a:endParaRPr lang="en-US" sz="9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Играем с немецким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которые оживают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карточки с картинками, и каждый ход превращается в маленькое открытие. Ребёнок ищет пару, называет слово вслух и улыбается, когда находит правильное совпадение. Так повторение идёт почти незаметно, а слова запоминаются крепче.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Бросок кубика — и слово найдено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Игровой кубик задаёт темп урока: выпало число, значит, пора назвать картинку, ответить на вопрос или повторить фразу. В такой игре дети двигаются, ждут своей очереди и говорят по-немецки без скуки. Учёба получается подвижной и очень дружелюбной.
</a:t>
            </a:r>
            <a:endParaRPr lang="en-US" sz="11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читать вместе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читают короткие и знакомые предложения с крупным шрифтом. Когда слова уже встречались в устной речи, читать их намного спокойнее и увереннее.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помогают догадаться о значении нового слова, а знакомые темы делают текст понятным. Ребёнок видит подсказку и не теряется, даже если встречает новое выражение.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фразы особенно полезны: они дают опору, ритм и чувство успеха. Совместное чтение в классе помогает всем идти в одном темпе и не спотыкаться на первом же слове.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начинают с очень коротких образцов: списывают слова с карточки, вставляют пропущенную букву или дописывают знакомое слово по памяти.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задания усложняются: в предложении нужно вписать имя, число или картинку-ориентир. Так письмо опирается на уже понятный материал.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аккуратности: крупные и маленькие буквы пишутся правильно, а слова — без лишних пропусков и перестановок.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письменные задания не утомляют младших школьников. Они дают быстрый результат и помогают почувствовать, что немецкие слова уже можно писать самостоятельно.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Schreiben mit kurzen Mustern
</a:t>
            </a:r>
            <a:endParaRPr lang="en-US" sz="22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Bilder helfen beim Verstehen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делает слово видимым: ребёнок сразу связывает картинку с новым понятием и быстрее запоминает его. Поэтому картинки, карточки и учебник работают как надёжные подсказки.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рисунок, легче понять и значение, и тему урока. Один яркий образ помогает вспомнить слово, цвет, предмет или действие без долгих объяснений.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ребёнок задаёт вопрос, второй отвечает, затем они меняются ролями. Так оба получают возможность говорить и не прячутся за спину соседа.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Zusammen arbeiten in Partnerarbeit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помогает быстрее заметить ошибку и спокойно её исправить. Когда ответ слышит товарищ, говорить хочется чётче, медленнее и увереннее.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заданиях дети учатся слушать друг друга, ждать своей очереди и не перебивать. Для урока немецкого это почти как маленькая тренировка вежливого общения.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Fehler gehören zum Lernen dazu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Повторить ещё раз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получилось не сразу, его спокойно повторяют. Повторение помогает закрепить правильное звучание и делает ответ увереннее без спешки и напряжения.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Исправить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Ошибку в слове можно заметить, зачеркнуть и написать правильно. Такой аккуратный шаг показывает, что письмо — это не оценка, а процесс обучения.
</a:t>
            </a:r>
            <a:endParaRPr lang="en-US" sz="91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образец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ошибка в произношении появляется просто потому, что ребёнок не услышал слово точно. Образец учителя или одноклассника помогает услышать его заново.
</a:t>
            </a:r>
            <a:endParaRPr lang="en-US" sz="848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бояться пробовать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классе не смеются над ошибками, дети говорят смелее. Спокойная атмосфера делает немецкий урок местом, где можно пробовать и учиться без страха.
</a:t>
            </a:r>
            <a:endParaRPr lang="en-US" sz="8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опоры — слово, хлопок и движение — помогают детям запоминать рифмы особенно легко.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приём, описанный в содержании презентации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делает короткие немецкие фразы заметнее и понятнее. Когда ребёнок поёт, хлопает и двигается, слово запоминается быстрее и не убегает из головы.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Deutsch im Klassenraum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дети учат названия привычных предметов: Buch, Heft, Bleistift, Radiergummi, Schere. Такие слова нужны сразу, потому что они лежат на парте каждый день.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короткие команды: Komm bitte her, Hör zu, Öffne das Heft, Schreib den Namen. Ребёнок слышит их в реальной ситуации и сразу понимает, что нужно делать.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eine Deutschstunde gemeinsam verläuft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урок строится от приветствия к активной практике и короткому итогу.
</a:t>
            </a:r>
            <a:endParaRPr lang="en-US" sz="8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прибавляет смелости: ребёнок говорит не один на один с ошибкой, а в дружелюбной группе, где можно попробовать ещё раз и получить поддержку.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слышат разные голоса и лучше замечают, как звучат слова. Это помогает точнее повторять произношение и увереннее читать короткие фразы.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задания выполняются вместе, новая лексика повторяется чаще и запоминается прочнее. Один показывает, другой отвечает, а потом роли меняются.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обучение создаёт спокойствие и чувство команды. Каждый вклад важен, и даже маленький ответ помогает классу двигаться вперёд.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Kinder durch gemeinsames Lernen gewinnen
</a:t>
            </a:r>
            <a:endParaRPr lang="en-US" sz="22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Kleine Erfolge im Deutschunterricht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слово сказано без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поднимает руку и уверенно произносит знакомое немецкое слово. Учитель улыбается, а рядом одноклассники кивают: получилось! Для малыша это маленькая победа, после которой хочется попробовать ещё одно слово и уже не прятать голос.
</a:t>
            </a:r>
            <a:endParaRPr lang="en-US" sz="1011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Сердечко в тетради и радость в глазах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аккуратно написан короткий Satz, а рядом появляется звёздочка или сердечко. Кажется, мелочь, но именно такие знаки показывают: старание замечено, а письмо становится всё чище и смелее.
</a:t>
            </a:r>
            <a:endParaRPr lang="en-US" sz="101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учат немецкий вместе, слова запоминаются легче, а говорить становится не страшно. В дружном классе даже маленький успех звучит как большая победа.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Gemeinsam Deutsch lernen macht stark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2026-05-20T18:07:43Z</dcterms:created>
  <dcterms:modified xsi:type="dcterms:W3CDTF">2026-05-20T18:07:43Z</dcterms:modified>
</cp:coreProperties>
</file>