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привычки: биологические причины и последствия для организма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привычки незаметно меняют работу органов и систем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7893" y="0"/>
            <a:ext cx="376386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 9 классе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14–15 лет организм быстро растёт, а мозг ещё учится самоконтролю. Поэтому стресс, компания и желание казаться взрослее легче превращают случайный выбор в стойкую привычку, которая отражается на здоровье и учёбе.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биология относит к вредным привычкам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622" y="1153630"/>
            <a:ext cx="5216017" cy="4767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 вейпы дают краткое чувство облегчения, но раздражают дыхательные пути, нагружают сердце и быстро формируют тягу к повторению. Организм отвечает ухудшением кислородного обмена и снижением выносливости.
</a:t>
            </a:r>
            <a:endParaRPr lang="en-US" sz="949" dirty="0"/>
          </a:p>
        </p:txBody>
      </p:sp>
      <p:sp>
        <p:nvSpPr>
          <p:cNvPr id="6" name="Text 3"/>
          <p:cNvSpPr txBox="1"/>
          <p:nvPr/>
        </p:nvSpPr>
        <p:spPr>
          <a:xfrm>
            <a:off x="261655" y="960076"/>
            <a:ext cx="5216017" cy="15526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и дым
</a:t>
            </a:r>
            <a:endParaRPr lang="en-US" sz="1061" dirty="0"/>
          </a:p>
        </p:txBody>
      </p:sp>
      <p:sp>
        <p:nvSpPr>
          <p:cNvPr id="7" name="Text 4"/>
          <p:cNvSpPr txBox="1"/>
          <p:nvPr/>
        </p:nvSpPr>
        <p:spPr>
          <a:xfrm>
            <a:off x="261622" y="1941934"/>
            <a:ext cx="5216017" cy="4767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временно снимает напряжение, но нарушает работу нейронов, ухудшает координацию, память и самоконтроль. Для растущего организма даже небольшие дозы особенно нежелательны.
</a:t>
            </a:r>
            <a:endParaRPr lang="en-US" sz="949" dirty="0"/>
          </a:p>
        </p:txBody>
      </p:sp>
      <p:sp>
        <p:nvSpPr>
          <p:cNvPr id="8" name="Text 5"/>
          <p:cNvSpPr txBox="1"/>
          <p:nvPr/>
        </p:nvSpPr>
        <p:spPr>
          <a:xfrm>
            <a:off x="261655" y="1748350"/>
            <a:ext cx="5216017" cy="15526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 нервная система
</a:t>
            </a:r>
            <a:endParaRPr lang="en-US" sz="1061" dirty="0"/>
          </a:p>
        </p:txBody>
      </p:sp>
      <p:sp>
        <p:nvSpPr>
          <p:cNvPr id="9" name="Text 6"/>
          <p:cNvSpPr txBox="1"/>
          <p:nvPr/>
        </p:nvSpPr>
        <p:spPr>
          <a:xfrm>
            <a:off x="261608" y="2730251"/>
            <a:ext cx="5216017" cy="4767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сладкое и фастфуд дают быстрый прилив энергии, однако перегружают обмен веществ и пищеварение. При таком питании легче накапливается усталость, а режим работы организма становится менее стабильным.
</a:t>
            </a:r>
            <a:endParaRPr lang="en-US" sz="949" dirty="0"/>
          </a:p>
        </p:txBody>
      </p:sp>
      <p:sp>
        <p:nvSpPr>
          <p:cNvPr id="10" name="Text 7"/>
          <p:cNvSpPr txBox="1"/>
          <p:nvPr/>
        </p:nvSpPr>
        <p:spPr>
          <a:xfrm>
            <a:off x="261641" y="2536667"/>
            <a:ext cx="5216017" cy="15526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Переедание и фастфуд
</a:t>
            </a:r>
            <a:endParaRPr lang="en-US" sz="1061" dirty="0"/>
          </a:p>
        </p:txBody>
      </p:sp>
      <p:sp>
        <p:nvSpPr>
          <p:cNvPr id="11" name="Text 8"/>
          <p:cNvSpPr txBox="1"/>
          <p:nvPr/>
        </p:nvSpPr>
        <p:spPr>
          <a:xfrm>
            <a:off x="261608" y="3518579"/>
            <a:ext cx="5216017" cy="4767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сон и долгое время у экрана мешают восстановлению мозга. Организм хуже запоминает информацию, медленнее реагирует и сильнее устаёт, потому что нарушается нормальный ритм отдыха.
</a:t>
            </a:r>
            <a:endParaRPr lang="en-US" sz="949" dirty="0"/>
          </a:p>
        </p:txBody>
      </p:sp>
      <p:sp>
        <p:nvSpPr>
          <p:cNvPr id="12" name="Text 9"/>
          <p:cNvSpPr txBox="1"/>
          <p:nvPr/>
        </p:nvSpPr>
        <p:spPr>
          <a:xfrm>
            <a:off x="261641" y="3324995"/>
            <a:ext cx="5216017" cy="15526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 экран
</a:t>
            </a:r>
            <a:endParaRPr lang="en-US" sz="1061" dirty="0"/>
          </a:p>
        </p:txBody>
      </p:sp>
      <p:sp>
        <p:nvSpPr>
          <p:cNvPr id="13" name="Text 10"/>
          <p:cNvSpPr txBox="1"/>
          <p:nvPr/>
        </p:nvSpPr>
        <p:spPr>
          <a:xfrm>
            <a:off x="261651" y="4306893"/>
            <a:ext cx="5216017" cy="4767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вредных привычек есть общий механизм: короткое удовольствие соседствует с вредом для регуляции организма. Именно поэтому такие действия легко повторяются и постепенно закрепляются как зависимое поведение.
</a:t>
            </a:r>
            <a:endParaRPr lang="en-US" sz="949" dirty="0"/>
          </a:p>
        </p:txBody>
      </p:sp>
      <p:sp>
        <p:nvSpPr>
          <p:cNvPr id="14" name="Text 11"/>
          <p:cNvSpPr txBox="1"/>
          <p:nvPr/>
        </p:nvSpPr>
        <p:spPr>
          <a:xfrm>
            <a:off x="261683" y="4113310"/>
            <a:ext cx="5216017" cy="15526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биологическая черта
</a:t>
            </a:r>
            <a:endParaRPr lang="en-US" sz="10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053806"/>
            <a:ext cx="4776300" cy="16225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разные привычки воздействуют на органы и системы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основных эффектов и биологических последствий.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привычки действуют не изолированно: сначала нарушают работу отдельных органов, а затем ухудшают самочувствие, внимание и устойчивость нервной системы.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по материалам о влиянии психоактивных веществ и никотина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последствия вредных привычек у подростков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последствий появляется быстро и заметна окружающим: меняются сон, настроение и успеваемость. Остальные накапливаются постепенно и долго остаются недооценёнными.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потери связаны со здоровьем и учебной работоспособностью; далее цепочка затрагивает сон, эмоции и отношения с близкими.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«Вредные привычки»; доли условные, для наглядности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 вейпы: влияние на дыхательную систему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5" y="1698682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дым или аэрозоль раздражают слизистую носа, горла и бронхов. Из-за этого появляется першение, кашель и ощущение нехватки воздуха, особенно при беге или подъёме по лестнице.
</a:t>
            </a:r>
            <a:endParaRPr lang="en-US" sz="798" dirty="0"/>
          </a:p>
        </p:txBody>
      </p:sp>
      <p:sp>
        <p:nvSpPr>
          <p:cNvPr id="7" name="Text 3"/>
          <p:cNvSpPr txBox="1"/>
          <p:nvPr/>
        </p:nvSpPr>
        <p:spPr>
          <a:xfrm>
            <a:off x="261584" y="1238708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Раздражение дыхательных путей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01484" y="1698682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быстро попадает в кровь и воздействует на нервную систему. Мозг запоминает короткое облегчение, поэтому хочется повторить действие снова, а отказаться становится всё труднее.
</a:t>
            </a:r>
            <a:endParaRPr lang="en-US" sz="791" dirty="0"/>
          </a:p>
        </p:txBody>
      </p:sp>
      <p:sp>
        <p:nvSpPr>
          <p:cNvPr id="9" name="Text 5"/>
          <p:cNvSpPr txBox="1"/>
          <p:nvPr/>
        </p:nvSpPr>
        <p:spPr>
          <a:xfrm>
            <a:off x="2001492" y="1238708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и привыкание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3741393" y="1697799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дыхательные пути воспаляются, а доставка кислорода ухудшается, мышцы получают меньше энергии. Поэтому подростку сложнее заниматься спортом, быстрее наступает усталость и дольше восстанавливается дыхание.
</a:t>
            </a:r>
            <a:endParaRPr lang="en-US" sz="752" dirty="0"/>
          </a:p>
        </p:txBody>
      </p:sp>
      <p:sp>
        <p:nvSpPr>
          <p:cNvPr id="11" name="Text 7"/>
          <p:cNvSpPr txBox="1"/>
          <p:nvPr/>
        </p:nvSpPr>
        <p:spPr>
          <a:xfrm>
            <a:off x="3741401" y="1237825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выносливости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5481296" y="1704499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регулярном курении или использовании вейпа возрастает вероятность хронического воспаления бронхов. Это не просто временный дискомфорт, а постепенное ухудшение работы всей дыхательной системы.
</a:t>
            </a:r>
            <a:endParaRPr lang="en-US" sz="791" dirty="0"/>
          </a:p>
        </p:txBody>
      </p:sp>
      <p:sp>
        <p:nvSpPr>
          <p:cNvPr id="13" name="Text 9"/>
          <p:cNvSpPr txBox="1"/>
          <p:nvPr/>
        </p:nvSpPr>
        <p:spPr>
          <a:xfrm>
            <a:off x="5481304" y="1244525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бронхита
</a:t>
            </a:r>
            <a:endParaRPr lang="en-US" sz="1000" dirty="0"/>
          </a:p>
        </p:txBody>
      </p:sp>
      <p:sp>
        <p:nvSpPr>
          <p:cNvPr id="14" name="Text 10"/>
          <p:cNvSpPr txBox="1"/>
          <p:nvPr/>
        </p:nvSpPr>
        <p:spPr>
          <a:xfrm>
            <a:off x="7221203" y="1704499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подростка особенно чувствителен к никотину и примесям аэрозоля. Чем раньше начинается воздействие, тем выше шанс, что вредная привычка закрепится надолго и отразится на здоровье.
</a:t>
            </a:r>
            <a:endParaRPr lang="en-US" sz="791" dirty="0"/>
          </a:p>
        </p:txBody>
      </p:sp>
      <p:sp>
        <p:nvSpPr>
          <p:cNvPr id="15" name="Text 11"/>
          <p:cNvSpPr txBox="1"/>
          <p:nvPr/>
        </p:nvSpPr>
        <p:spPr>
          <a:xfrm>
            <a:off x="7221211" y="1244525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развития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никотин быстро вызывает зависимость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442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очень быстро достигает мозга и запускает ощущение кратковременного облегчения. Из-за этого действие кажется «помогающим», хотя на самом деле оно лишь временно маскирует напряжение.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443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сигнал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245363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запоминает, что после сигареты или вейпа стало легче. Если повторять это снова и снова, формируется устойчивая связь между стрессом и желанием получить никотин.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45364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удовольствия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638586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повторений прежней дозы уже не хватает, и человек начинает чаще искать способ повторить эффект. Появляются раздражительность, беспокойство и трудность контролировать количество.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4638595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Привыкание организма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6823528" y="3112978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подростков зоны мозга, отвечающие за самоконтроль и планирование, ещё развиваются. Поэтому зависимость может закрепляться быстрее, а сопротивляться ей становится труднее, чем взрослому человеку.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6823537" y="2659416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уязвимость подростка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организмом после употребления алкоголя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возникают быстро: страдает точность движений, речь и реакция. Для подростка риск выше, потому что нервная система и системы обезвреживания веществ ещё не созрели.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действует алкоголь, тем сильнее замедляются мозг и движения; у подростков даже небольшая доза может заметно нарушить поведение и безопасность.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 и санитарно-просветительских источников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вредная привычка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быстрое облегчение превращается в устойчивое зависимое поведение.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Наркотические вещества и их влияние на мозг и организм
</a:t>
            </a:r>
            <a:endParaRPr lang="en-US" sz="2507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34775" y="1492530"/>
            <a:ext cx="44253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Наркотические вещества меняют восприятие, внимание и поведение. Человек хуже оценивает ситуацию, медленнее принимает решения и может совершать опасные поступки, не понимая их последствий.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34794" y="1300525"/>
            <a:ext cx="44253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нарушение работы мозга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4775" y="2196144"/>
            <a:ext cx="44253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доза может вызвать тяжёлое отравление, потерю контроля над телом и сознанием. Иногда страдают дыхание и сердечный ритм, а это уже угрожает жизни.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4794" y="2004138"/>
            <a:ext cx="44253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отравления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4775" y="2899761"/>
            <a:ext cx="44253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запоминает сильный и быстрый эффект, поэтому возникает тяга повторить его. Со временем растёт риск тяжёлой зависимости, при которой человеку всё труднее отказаться от вещества.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34794" y="2707755"/>
            <a:ext cx="44253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формирование зависимости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34775" y="3603391"/>
            <a:ext cx="44253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растущего организма особенно опасны нарушения памяти, снижение учебной мотивации и изменения эмоционального состояния. В период развития мозга такие воздействия могут иметь долгие последствия.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34794" y="3411385"/>
            <a:ext cx="44253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для подростка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634775" y="4307024"/>
            <a:ext cx="4425300" cy="4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повышает вероятность длительных нарушений работы нервной системы, сердца и дыхания. Поэтому наркотические вещества несут не только краткосрочный, но и долговременный риск.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634794" y="4115019"/>
            <a:ext cx="4425300" cy="15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Необратимые последствия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6787" y="1080000"/>
            <a:ext cx="5370626" cy="2345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 которым можно заметить проблему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внешний признак и возможную причину. Один признак не доказывает зависимость, но сочетание нескольких сигналов требует внимания и разговора со взрослыми.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по себе отдельные признаки не дают точного вывода, но их сочетание показывает риск проблемы и необходимость наблюдения, поддержки и участия взрослых.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признакам изменений поведения и состояния подростков
</a:t>
            </a:r>
            <a:endParaRPr lang="en-US" sz="8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40063"/>
            <a:ext cx="9144000" cy="1902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18100" cy="5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 экранное время: влияние на нервную систему
</a:t>
            </a:r>
            <a:endParaRPr lang="en-US" sz="2346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4425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 телефона вечером мешает выработке мелатонина, поэтому мозг позже получает сигнал ко сну. Из-за этого засыпание сдвигается, а ночной отдых становится короче и поверхностнее.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64434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перед сном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453008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недостатке сна быстрее всего ухудшаются внимание, память и скорость реакции. Подростку сложнее запоминать материал, переключаться между заданиями и сохранять спокойствие в конфликтных ситуациях.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2453017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страдает первым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637334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сон регулярно сокращается, организм не успевает восстанавливаться. Это приводит к хронической усталости, головным болям, раздражительности и заметному снижению учебной работоспособности.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4637343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недосып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21663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убирать телефон за 30–60 минут до сна, снижать яркость экрана вечером и соблюдать понятный режим дня. Такие привычки поддерживают нервную систему и улучшают качество сна.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6821672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помочь себе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вредные привычки снижают работоспособность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ухудшение начинается не только с самочувствия, но и с качества ежедневной учебы, спорта и общения. Небольшие потери быстро накапливаются.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падение заметно у внимания и энергии. Это объясняет, почему вредные привычки быстро отражаются на уроках, спорте и общем самочувствии.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общих биологических закономерностей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250" y="1458485"/>
            <a:ext cx="251100" cy="200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350" y="2403159"/>
            <a:ext cx="234900" cy="23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250" y="3381877"/>
            <a:ext cx="251100" cy="20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350" y="4326575"/>
            <a:ext cx="234900" cy="23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окружения, рекламы и социальных привычек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52550" y="12623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компании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нередко повторяют поведение друзей, чтобы не выделяться и не выглядеть «младше». Если в компании привычка считается нормой, риск попробовать ее заметно возрастает.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752550" y="22240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рекламе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 медиа могут показывать сигареты, алкоголь или энергетические напитки как символ успеха и свободы. На деле этот образ скрывает вред для здоровья и зависимость.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752550" y="3185730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примера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старших часто воспринимается как ориентир. Если взрослые сами нарушают полезные правила, подростку труднее понять, почему эти действия опасны и почему их лучше избегать.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752550" y="4147437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Вредная привычка не снимает стресс надолго. Она приносит дополнительные траты, ухудшает самочувствие и постепенно требует повторения, поэтому проблема только усиливается.
</a:t>
            </a:r>
            <a:endParaRPr lang="en-US" sz="9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признания проблемы к отказу от привычки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шагов, которая помогает уменьшить зависимость и закрепить безопасное поведение.
</a:t>
            </a:r>
            <a:endParaRPr lang="en-US" sz="138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215358"/>
            <a:ext cx="4776300" cy="12994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замены вредным привычкам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безопасная замена должна не только отвлекать, но и реально уменьшать напряжение, поддерживая сон, дыхание и стабильный уровень энергии.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работает лучше всего, когда она снижает стресс без вреда для организма и помогает закрепить новый режим дня.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о поведенческих заменах и физиологических эффектах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3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помочь другу, если есть признаки зависимости
</a:t>
            </a:r>
            <a:endParaRPr lang="en-US" sz="2553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611" y="1252404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без насмешек и обвинений: спокойный разговор помогает сохранить доверие. Важно показать, что вы замечаете проблему и готовы поддержать, а не осуждать.
</a:t>
            </a:r>
            <a:endParaRPr lang="en-US" sz="1049" dirty="0"/>
          </a:p>
        </p:txBody>
      </p:sp>
      <p:sp>
        <p:nvSpPr>
          <p:cNvPr id="6" name="Text 3"/>
          <p:cNvSpPr txBox="1"/>
          <p:nvPr/>
        </p:nvSpPr>
        <p:spPr>
          <a:xfrm>
            <a:off x="261642" y="1013255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спокойно
</a:t>
            </a:r>
            <a:endParaRPr lang="en-US" sz="1161" dirty="0"/>
          </a:p>
        </p:txBody>
      </p:sp>
      <p:sp>
        <p:nvSpPr>
          <p:cNvPr id="7" name="Text 4"/>
          <p:cNvSpPr txBox="1"/>
          <p:nvPr/>
        </p:nvSpPr>
        <p:spPr>
          <a:xfrm>
            <a:off x="261611" y="222640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тревожные признаки усиливаются, не стоит обещать «никому не говорить». Скрывание может позволить зависимости развиваться дальше, пока состояние незаметно ухудшается.
</a:t>
            </a:r>
            <a:endParaRPr lang="en-US" sz="1049" dirty="0"/>
          </a:p>
        </p:txBody>
      </p:sp>
      <p:sp>
        <p:nvSpPr>
          <p:cNvPr id="8" name="Text 5"/>
          <p:cNvSpPr txBox="1"/>
          <p:nvPr/>
        </p:nvSpPr>
        <p:spPr>
          <a:xfrm>
            <a:off x="261642" y="198722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скрывать проблему
</a:t>
            </a:r>
            <a:endParaRPr lang="en-US" sz="1161" dirty="0"/>
          </a:p>
        </p:txBody>
      </p:sp>
      <p:sp>
        <p:nvSpPr>
          <p:cNvPr id="9" name="Text 6"/>
          <p:cNvSpPr txBox="1"/>
          <p:nvPr/>
        </p:nvSpPr>
        <p:spPr>
          <a:xfrm>
            <a:off x="261598" y="320042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школьный психолог и медицинский работник могут оценить ситуацию точнее и подсказать безопасные шаги. Это особенно важно при ухудшении сна, поведения и успеваемости.
</a:t>
            </a:r>
            <a:endParaRPr lang="en-US" sz="1049" dirty="0"/>
          </a:p>
        </p:txBody>
      </p:sp>
      <p:sp>
        <p:nvSpPr>
          <p:cNvPr id="10" name="Text 7"/>
          <p:cNvSpPr txBox="1"/>
          <p:nvPr/>
        </p:nvSpPr>
        <p:spPr>
          <a:xfrm>
            <a:off x="261628" y="296124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Подключить взрослых
</a:t>
            </a:r>
            <a:endParaRPr lang="en-US" sz="1161" dirty="0"/>
          </a:p>
        </p:txBody>
      </p:sp>
      <p:sp>
        <p:nvSpPr>
          <p:cNvPr id="11" name="Text 8"/>
          <p:cNvSpPr txBox="1"/>
          <p:nvPr/>
        </p:nvSpPr>
        <p:spPr>
          <a:xfrm>
            <a:off x="261598" y="4174462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Помогите другу выбрать полезную замену: прогулку, спорт, отдых без телефона или разговор с доверенным взрослым. Практическая поддержка часто полезнее, чем советы «просто перестать».
</a:t>
            </a:r>
            <a:endParaRPr lang="en-US" sz="1049" dirty="0"/>
          </a:p>
        </p:txBody>
      </p:sp>
      <p:sp>
        <p:nvSpPr>
          <p:cNvPr id="12" name="Text 9"/>
          <p:cNvSpPr txBox="1"/>
          <p:nvPr/>
        </p:nvSpPr>
        <p:spPr>
          <a:xfrm>
            <a:off x="261628" y="3935277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действиями
</a:t>
            </a:r>
            <a:endParaRPr lang="en-US" sz="11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вредных привычек в школе и дома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эффективнее, когда знания, режим и поддержка действуют вместе. Тогда ребенку проще отказываться от рискованных предложений и сохранять привычки, полезные для мозга и тела.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приходится на режим дня: сон, питание и движение напрямую укрепляют нервную систему и снижают тягу к вредным действиям.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профилактики на основе общих рекомендаций по здоровому образу жизни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правила сохранения здоровья и самоконтроля
</a:t>
            </a:r>
            <a:endParaRPr lang="en-US" sz="2507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34775" y="1540677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соглашайтесь на неизвестные вещества и рискованные действия «за компанию». Одно случайное решение может запустить привычку, от которой потом очень трудно отказаться.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4795" y="1300525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пробовать опасное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4775" y="2420726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питание и движение поддерживают работу мозга, иммунной системы и настроение. Когда режим нарушается, самоконтроль ослабевает, а соблазн выбрать вредное действие становится сильнее.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34795" y="2180574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режим дня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4775" y="330078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вечером полезно уменьшать время у телефона, планшета и компьютера. Так мозг легче переключается на отдых, а сон становится более глубоким и восстановительным.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34795" y="306062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Ограничивать экран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34775" y="418085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давление со стороны сверстников или тревожные признаки в самочувствии, важно говорить со взрослыми, которым можно доверять. Просьба о помощи — это не слабость, а забота о себе.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34795" y="394069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Обращаться за помощью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начинается с выбора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быстро отражаются на мозге, дыхании, сердце и учебе, особенно в подростковом возрасте. Чем раньше человек выбирает полезные действия и поддержку, тем больше сохраняет свободы и здоровья.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2026-06-01T13:18:47Z</dcterms:created>
  <dcterms:modified xsi:type="dcterms:W3CDTF">2026-06-01T13:18:47Z</dcterms:modified>
</cp:coreProperties>
</file>