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Родине: главные образы и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стихах: память, природа, история, любовь.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в школьной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Родине помогают увидеть, как поэты чувствуют страну: через природу, историю, народную жизнь и родной язык. В 8 классе эта тема особенно важна, потому что объединяет личное переживание и гражданскую позицию автора.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6" y="2977081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6" y="2977081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556" y="2977081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706" y="2977081"/>
            <a:ext cx="622388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встречаются в стихах о Родине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лес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таких стихах напоминают о русском пейзаже и о спокойствии родной земли. Они часто становятся знаком памяти, уюта и тихой красоты, знакомой с детства.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дорога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поле или дорога помогают показать простор страны и путь человека в ней. Эти образы создают ощущение движения, свободы и связи с родным краем.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деревня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огонь в окне и деревенская улица передают чувство близости, тепла и защищённости. Через них Родина воспринимается как место, где человек чувствует себя своим.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снег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снег и небо делают картину Родины узнаваемой и живой. Такие детали помогают передать не только красоту природы, но и особое настроение стихотворения.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память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слово, история и народная память расширяют образ Родины до духовного смысла. В стихах эти понятия связывают личное чувство поэта с судьбой всей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пейзаж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передаёт чувство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стихах о Родине не просто описывает место. Он помогает понять, что чувствует лирический герой: радость, грусть, тревогу или тихую нежность.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в одном 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лес, деревня и дорога становятся частью внутреннего мира человека. Природа будто отражает его настроение и делает переживание более глубоким и понятным.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их взгляд на Родину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тема Родины раскрывается у каждого поэта по-своему: через историю, народную жизнь, природу или память.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поэтов разный тон и разные образы, но всех объединяет любовь к Родине и внимание к судьбе страны.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литературы 8 класса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Пушкин: Родина, язык и история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видит Родину как духовный дом, где особенно важны память о прошлом, достоинство человека и уважение к истории страны.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любовь к Родине не громкая, а глубокая. Она выражается в уважении к стране, её прошлому и национальной культуре.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родная земля связана с русским языком: именно через слово сохраняются культура, традиции и характер народа.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любовь к России с внутренней тревогой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пишет о Родине с искренним чувством, но без украшательства. Его любовь к России всегда соседствует с грустью и одиночеством.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настоящая любовь к стране может быть спокойной и глубокой. Ей не нужны громкие слова, чтобы быть сильной.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«Родина» особенно важны простые картины: дорога, деревня, тишина полей и огонь в окне, то есть близкий и немногословный мир.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образ России у Лермонтова очень человеческим. В нём есть и восхищение, и тревога, и личная привязанность к родной земле.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тема Родины раскрывается не только через красоту природы, но и через память о прошлом, судьбу людей и важные исторические события.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смысловой центр — природа, но рядом с ней всегда стоят история, народная жизнь и культурная память.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стихах о Родине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8 класса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Некрасов: Родина и народная судьба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Родина неотделима от жизни простых людей. Он пишет о труде, бедности, терпении и силе тех, кто строит жизнь страны.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заставляют не только любоваться Россией, но и задумываться о народной судьбе. Поэтому в них слышится серьёзный и строгий голос.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главным часто становится человек, а не пейзаж. Через судьбу народа поэт показывает, какой ценой создаётся история Родины.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деревня как сердце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Родина чаще всего связана с деревней, берёзами, тихими дорогами и родной природой. Эти образы создают тёплое чувство дома и детской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его стихах выглядит близкой и живой: в ней соединяются человек, природа и воспоминания о родном крае. Поэтому его лирика звучит мягко и сердечно.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образ Родины в стихотворении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личного чувства поэта образ Родины постепенно расширяется до общей мысли о стране, народе и памяти.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Родине в годы войны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усиливается тема защиты родного дома. Слово о Родине становится коротким, напряжённым и очень личным, потому что война касается каждой семьи.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1944: цена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всё чаще звучат память о погибших и боль утрат. Любовь к стране связывается не с торжеством, а с тяжёлым трудом и жертвой.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1942–1943: фронтовая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пишут о солдате, разлуке и стойкости. Родина воспринимается как то, что нужно сохранить, защитить и не отдать врагу.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победа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тема Родины сохраняет серьёзный тон. Поэты напоминают: победа досталась дорогой ценой, а память о войне становится частью истории страны.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говорит о Родине языком фронтового опыта: без украшений, но с точными деталями. Его строки убедительны именно потому, что в них слышна солдатская правда.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Твардовский: память о войне и верность стране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особенно важны уважение к простому человеку, боль потерь и вера в победу. Родина у Твардовского — это земля, за которую отвечают обычные люди.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любовь к стране проявляется не в громких словах, а в стойкости, честности и готовности помнить о цене мира и свободы.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поэты используют образные определения и сравнения, чтобы сделать картину Родины более живой и близкой читателю.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создают эпитеты и сравнения: они помогают увидеть Родину через яркие, понятные и эмоциональные детали.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поэзии о Родине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изучения темы «Стихи о Родине»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такие образы особенно понятны, потому что они опираются на видимые детали и помогают почувствовать Родину не только разумом, но и сердцем.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связывают настоящее с памятью. Они напоминают о детстве, доме, деревне и о том, что человек вырос среди знакомых мест.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часто передаёт настроение героя. Тихий вечер, снег или дорога могут выражать радость, грусть, тревогу или спокойную любовь без прямых объяснений.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поэту говорить о Родине просто и ясно: одно поле, берёза или река сразу вызывают у читателя знакомое чувство близости к родной земле.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стихах о Родине так часто появляется природа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поэзии о Родине хранит память народа. Через слова передаются история, песни, сказки, обычаи и особый взгляд на мир, который объединяет поколения.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показывают, что любовь к стране начинается с уважения к родной речи. Звучание стиха, ритм и интонация делают язык не просто средством общения, а частью духовной культуры.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как часть Родины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и гражданский взгляд на Родину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говорить о Родине помогает увидеть, как меняется тон, тема и смысловой акцент в стихах.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взгляд ближе к личному переживанию, а гражданский — к общественной ответственности; вместе они раскрывают тему Родины шире и глубже.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поэзии о Родине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992" y="2406849"/>
            <a:ext cx="374063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5992" y="3976724"/>
            <a:ext cx="374063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9274" y="5546599"/>
            <a:ext cx="427500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9274" y="7116474"/>
            <a:ext cx="427500" cy="42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5992" y="8686349"/>
            <a:ext cx="374063" cy="42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чтении стихов о Родине
</a:t>
            </a:r>
            <a:endParaRPr lang="en-US" sz="4927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Смотрите, какие картины природы выбирает автор. Пейзаж обычно не просто описывает место, а помогает понять настроение и отношение поэта к родной земле.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слова, которые повторяются чаще других. Именно они подсказывают, что для автора особенно важно: дом, память, дорога, народ или история.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 и олицетворения делают образ Родины ярче. Они помогают увидеть знакомые места как живые и наполненные чувствами.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Определяйте, какое чувство звучит в стихотворении: нежность, грусть, гордость, тревога или спокойная любовь. От этого зависит общее понимание текста.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обычно раскрывается главная мысль автора. Финальные строки показывают, к чему ведёт всё стихотворение: к памяти, заботе и ответственности.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Родины для современного восьмиклассника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Родине учат замечать красоту знакомых мест и понимать, что родной край — это не только география, но и часть личной памяти человека.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развивают ответственность: они показывают, что любовь к Родине выражается в бережном отношении к людям, памяти и будущему.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уважать историю страны, язык и культуру. Через поэзию школьник видит, как прошлое связано с сегодняшней жизнью семьи и общества.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стихах о Родине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Родине учат видеть страну через природу, историю, язык и чувства поэта. Они напоминают: любовь к Родине начинается с памяти, уважения и ответственности.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2026-05-22T19:38:22Z</dcterms:created>
  <dcterms:modified xsi:type="dcterms:W3CDTF">2026-05-22T19:38:22Z</dcterms:modified>
</cp:coreProperties>
</file>