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1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Band: состав, инструменты, роли и описание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3211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описать музыкальную группу на английском языке.
</a:t>
            </a:r>
            <a:endParaRPr lang="en-US" sz="32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83" y="1074325"/>
            <a:ext cx="4430034" cy="347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band и где встречается это слово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Band — это музыкальная группа, которая играет вместе и выступает на сцене. Такие группы можно услышать на концертах, в школе, на фестивалях и в клипах. На уроке английского удобно описывать band простыми фразами о составе и выступлении.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6550" y="3266100"/>
            <a:ext cx="2511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5550" y="1507400"/>
            <a:ext cx="1953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400" y="1507400"/>
            <a:ext cx="1674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6600" y="1507400"/>
            <a:ext cx="2232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группы и их названия на английском
</a:t>
            </a:r>
            <a:endParaRPr lang="en-US" sz="3101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Keyboard player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Keyboard player играет на клавишных и добавляет новые звуки. Иногда клавишные делают песню мягче, а иногда помогают создать более современное и объемное звучание.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Bassist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Bassist отвечает за басовую линию и делает музыку более глубокой. Его игра соединяет мелодию и ритм, поэтому группа звучит плотнее и увереннее.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Singer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Singer — это вокалист, человек, который поет главную партию. В группе он часто стоит перед микрофоном и помогает слушателям сразу узнать песню по голосу.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Guitarist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Guitarist играет на гитаре и часто ведет основную мелодию. Его партия делает звучание ярким, а в некоторых песнях именно гитара задает настроение и стиль.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Drummer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Drummer играет на барабанах и помогает удерживать ритм. Без барабанщика песня теряет четкий темп, поэтому его роль особенно важна для слаженного звучания.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группы: английские слова и их значение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запомнить основные слова по теме band и понять, какую роль выполняет каждый участник.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обозначает отдельную роль в коллективе, а вместе они помогают описать группу коротко и точно.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 теме Music and Bands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688" y="265825"/>
            <a:ext cx="4395925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можно увидеть в band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Электрогитара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Electric guitar часто ведет мелодию и делает звук группы более ярким. Она сразу привлекает внимание слушателей, особенно когда песня звучит громко и энергично.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Бас-гитара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Bass guitar придает музыке глубину и связывает мелодию с ритмом. Благодаря басу песня звучит плотнее, а общий звук становится более уверенным.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Микрофон и клавишные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Microphone нужен вокалисту, а keyboard помогает добавить дополнительные звуки. На сцене эти инструменты делают выступление разнообразным и более интересным для слушателей.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Drum kit помогает группе держать темп и не сбиваться во время выступления. Барабаны особенно заметны, когда песня становится динамичной и напряженной.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песне каждый инструмент выполняет свою часть работы, поэтому общее звучание получается многослойным и живым.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ролей инструментов в школьной теме Music and Bands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звучание группы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заметны вокал и ритм, а остальные инструменты усиливают песню и делают ее выразительнее.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тип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сказать, какая это группа: a rock band, a pop band или a school band. Это сразу помогает понять стиль музыки и общее настроение выступления.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укажите, сколько участников в группе и кто они. Подойдут простые фразы: a small band with four members или a band with a singer and three musicians.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слова о звучании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музыки используйте прилагательные good, loud, creative, talented или exciting. Они помогают показать, как группа звучит и какое впечатление производит.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Выскажите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добавить короткую оценку: The band is popular. The music is modern. The performance is exciting. Такие предложения делают описание живым и понятным.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band на английском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band works: от репетиции до концерта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идея песни превращается в выступление группы.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в музыкальной группе
</a:t>
            </a:r>
            <a:endParaRPr lang="en-US" sz="332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band важно внимательно слушать остальных участников. Если музыканты слышат друг друга, они легче начинают песню вместе и не теряют общий темп.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ритм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Барабанщик помогает всей группе keep the rhythm, а остальные подстраиваются под beat. Это делает музыку ровной и понятной для слушателей.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Согласовывать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заранее решают, где будут паузы, как громко играть и когда заканчивать песню. Такие договоренности делают выступление аккуратным и профессиональным.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как 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группа работает together, каждый участник вносит свою часть в общее звучание. Тогда песня получается цельной, а выступление — уверенным и живым.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зрители и выступление группы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загорается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концерта сцена кажется почти пустой, но именно свет делает ее живой. Прожекторы выделяют музыкантов, а зрители сразу понимают, что сейчас начнется выступление. The lights are bright, and the band is performing.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реакция зала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песни публика не просто слушает — она хлопает в такт и иногда поет вместе с группой. Такая реакция помогает музыкантам чувствовать поддержку и играть увереннее. The audience is clapping, and the performance becomes more exciting.
</a:t>
            </a:r>
            <a:endParaRPr lang="en-US" sz="1186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от концерта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выступление запоминается не только сильным звуком, но и движением на сцене, микрофонами и общей атмосферой. Когда музыканты уверенно играют, а зрители внимательно смотрят, концерт выглядит ярко и живо.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концерте особенно важны согласованность музыкантов и контакт со зрителями, но без качественного звука остальные сильные стороны заметны меньше.
</a:t>
            </a:r>
            <a:endParaRPr lang="en-US" sz="1013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Music and Bands; аналитическая оценка факторов успешного выступления.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выступление band удачным
</a:t>
            </a:r>
            <a:endParaRPr lang="en-US" sz="3387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team work и audience contact: именно они делают выступление живым и запоминающимся.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определить темп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может сказать, fast или slow песня, loud или quiet она звучит. Это помогает сразу понять общее настроение и характер музыки.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назвать основные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удобно использовать слова melody, rhythm, chorus, verse и beat. Они помогают рассказать, как построена песня и что в ней особенно заметно.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этого дать простую оценку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короткие фразы: The song is catchy. The chorus is easy to remember. The beat is strong. Такие предложения понятны и точны.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 конце отметить стиль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может быть свой узнаваемый звук. Поэтому слушатели часто понимают, кто поет, уже через несколько секунд звучания песни.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песню группы по-английски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58203"/>
            <a:ext cx="3856200" cy="1831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базовые слова, которые помогают кратко и понятно говорить о группе, песне, сцене и звучании.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позволяют составить короткое описание группы и её выступления без сложных конструкций.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Music.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группы и музыки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662" y="1419450"/>
            <a:ext cx="200925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0631" y="3284875"/>
            <a:ext cx="301388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нравятся музыкальные группы
</a:t>
            </a:r>
            <a:endParaRPr lang="en-US" sz="2872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голоса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голоса участников звучат по-разному, поэтому песня становится объёмнее и интереснее. Один человек поёт мелодию, другой поддерживает её, и вместе они создают яркое звучание.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вместе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Гитара, бас и барабаны дополняют друг друга. Когда каждый инструмент играет свою партию, музыка становится богаче и помогает слушателю лучше почувствовать настроение песни.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ритм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песню энергичной и удобной для восприятия. Барабаны и бас помогают держать темп, поэтому выступление звучит уверенно и не теряет движения.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впечатление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группа запоминается, когда звучание, исполнение и эмоции совпадают. Тогда можно сказать: the band sounds good, the music is powerful, the performance is exciting.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короткое описание band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простого устного или письменного описания группы на уроке английского языка.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кулисами перед концертом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Согласованность перед началом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собирается вместе и повторяет начало первой песни. Один участник считает темп, другой проверяет звук микрофона. Все готовы выйти на сцену, когда свет погаснет и начнётся концерт.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минуты перед выходом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сценой музыканты говорят тихо и проверяют всё ещё раз. Гитарист настраивает инструмент, а барабанщик готовит палочки. Певец держит микрофон и ждёт сигнала, чтобы выйти к зрителям вовремя.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репетиции создают основу, а поддержка слушателей помогает группе увереннее выступать и расширять свою аудиторию.
</a:t>
            </a:r>
            <a:endParaRPr lang="en-US" sz="114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Music and Bands; обобщённая оценка факторов успеха выступления.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группе быть успешной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устойчивый результат дают practice и teamwork: без них трудно добиться сильного и стабильного выступления.
</a:t>
            </a:r>
            <a:endParaRPr lang="en-US" sz="12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в жизни школьников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концерты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группы часто выступают на школьных праздниках и концертах. Для учеников это удобный пример, где можно услышать знакомые слова о сцене, песнях и инструментах в реальной ситуации.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конкурсы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есть музыкальные кружки и творческие конкурсы. Там ребята учатся работать вместе, слушать друг друга и представлять номер перед аудиторией.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 интернете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 подростки часто видят bands в клипах и на видео в интернете. Это помогает запомнить, как выглядит выступление, как звучит группа и какие слова нужны для описания.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школьные группы играют на праздниках класса и на сцене школы. Такие выступления делают тему урока ближе к повседневной жизни и помогают говорить по-английски увереннее.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405" y="1762825"/>
            <a:ext cx="4083789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предложений о band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короткие модели, которые помогают составить простой рассказ о группе на английском языке.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быстро строить понятные предложения без сложной грамматики.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грамматические конструкции уровня 6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как описать band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band, нужно назвать участников, инструменты, стиль и сцену. Простые фразы помогают показать, как группа работает вместе и почему её выступление запоминается.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2026-05-29T13:19:37Z</dcterms:created>
  <dcterms:modified xsi:type="dcterms:W3CDTF">2026-05-29T13:19:37Z</dcterms:modified>
</cp:coreProperties>
</file>