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предложения: из чего они состоят и зачем нужны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несколько мыслей в одном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 простом и сложном предложении
</a:t>
            </a:r>
            <a:endParaRPr lang="en-US" sz="2285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строится вокруг одной основы, а сложное объединяет две и более. Сегодня разберём, как находить части, отличать их друг от друга и правильно ставить запятые.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предложение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содержит две или больше грамматические основы. Каждая часть сохраняет собственное сообщение о действии, признаке или событии и может быть прочитана отдельно.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 связаны по смыслу и интонации. В тексте они помогают соединить мысли так, чтобы речь звучала точнее, а сообщение — полнее и выразительнее.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заданиях встречаются предложения из двух частей, но бывают и более длинные. Чем больше частей, тем внимательнее нужно искать основы и границы.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— главный признак части предложения
</a:t>
            </a:r>
            <a:endParaRPr lang="en-US" sz="2061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она состоит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обычно включает подлежащее и сказуемое. В некоторых предложениях есть только сказуемое. Именно основа показывает, где заканчивается одна часть и начинается другая.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при 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выделять каждую основу отдельно, сразу видно количество частей в предложении. Такой приём помогает не спутать сложное предложение с простым и быстрее найти нужные знаки препинания.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соединяются части сложного предложения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способы связи между частями и их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связи показывает, как части предложения соотносятся между собой: равноправно, зависимо или без союзов.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«Сложные многокомпонентные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с союзом 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часто соединяет части, которые перечисляют события или действия. Обычно они следуют одно за другим, поэтому связь помогает передать последовательность происходящего.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сначала найти обе грамматические основы. Если они есть по обе стороны от союза и, перед ним обычно ставится запятая.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каждая часть сохраняет самостоятельный смысл, но вместе они образуют единое сообщение. Союз и подчёркивает равноправие частей и их тесную связь.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с союзами а, но, или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или указывает на выбор. Он связывает части, между которыми нужно выбрать один вариант, действие или решение.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случаях важно видеть не только союз, но и две самостоятельные основы. Тогда легче понять смысл связи и правильно поставить запятую.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 помогает сопоставить две части: одна мысль сравнивается с другой. Обе части равноправны, но смысл между ними становится более наглядным.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но выражает противопоставление. Он показывает, что вторая часть не повторяет первую, а уточняет или резко меняет ожидаемое продолжение мысли.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с союзами потому что, когда, если
</a:t>
            </a:r>
            <a:endParaRPr lang="en-US" sz="2175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потому что объясняет, почему происходит действие или существует признак. Главная часть сообщает факт, а зависимая часть называет его причину.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когда показывает, в какой момент происходит событие. Он связывает части так, что одна уточняет время действия в другой.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если обозначает условие, при котором возможно действие. Одна часть задаёт ситуацию, а другая сообщает, что произойдёт при её выполнении.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смысловые отношения встречаются чаще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связи помогает понять, почему автор объединяет части именно так, а не иначе.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чаще всего встречается перечисление действий; остальные отношения распределяются равномернее и встречаются реже.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для 5 класса, иллюстративные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сложного предложения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предложения по школьному алгоритму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частями сложного предложения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Разделяет самостоятельные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помогает отделить одну грамматическую основу от другой, чтобы два сообщения в составе одного предложения читались ясно и без путаницы.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знакомый союз не отменяет правила проверки. Сначала находят основы, затем определяют границы частей и только после этого решают, нужна ли запятая.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Ставится по строению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союзами и, а, но, потому что, когда, если запятая нужна не всегда одинаково: важно учитывать, сколько частей есть и как они связаны.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сложного предложения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сразу показывает количество частей, место союза и знак препинания между ними. По ней удобно увидеть строение предложения без лишних слов и быстро проверить запись.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помогает при 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записи каждая часть обычно выделяется отдельными скобками, а между ними ставят запятую или союз. Такая запись помогает не перепутать границы частей и не пропустить основу.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с несколькими частями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многокомпонентные предложения помогают показать, как несколько событий соединяются в одно высказывание. Это удобно для пересказа и анализа текста.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таких предложений полезно делать короткие паузы и мысленно делить их на части. Тогда легче увидеть, где заканчивается одна мысль и начинается другая.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может быть не две, а три и больше частей. Тогда в тексте появляется цепочка событий или последовательность действий, связанных между собой по смыслу.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частей, тем внимательнее нужно искать грамматические основы. Одна пропущенная основа меняет весь разбор и может привести к ошибке в схеме.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постановки запятой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ситуации, в которых одинаковые союзы и похожие конструкции могут требовать разных знаков препинания.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союз не гарантирует одинаковую пунктуацию: решают смысл, число основ и границы частей.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по теме сложного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считают только союзы и забывают проверить грамматические основы. Из-за этого простое предложение принимают за сложное или, наоборот, пропускают одну из частей.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 — лишняя запятая перед союзом и. Она появляется, когда не замечают, что части связаны общим смыслом или относятся к одному сказуемому.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бывает в длинных предложениях. Там легко перепутать границы частей, особенно если в тексте есть несколько союзов и больше двух основ.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разборе вызывает больше всего трудностей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не просто увидеть союз, а связать его со строением предложения и смыслом каждой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находит основы и границы, тем увереннее выбирает знак препинания.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сравнения трудностей при разборе сложных предложений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 учебнике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 встретилось предложение: «Наступила осень, и листья пожелтели». Здесь легко увидеть две основы и понять, как союз соединяет два сообщения в одно. Такой пример удобно разбирать по частям.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из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отрывке предложение может звучать так: «Солнце скрылось за лесом, и над рекой поднялся туман». Оно помогает представить вечерний пейзаж и одновременно показывает две связанные картины события.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запятой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две основы, нужно читать предложение целиком и искать место, где заканчивается одна мысль и начинается другая. Тогда запятая становится не случайной, а понятной и обоснованной.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учебных и художественных текстов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разбора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ни одну часть и проверить схему по тексту.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082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сложные предложения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 точнее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границы частей, ему легче понимать смысл прочитанного, замечать причины, время и последовательность событий в тексте.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грамотнее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сложные предложения помогает ставить запятые без догадок. Это особенно важно в письменных работах, где одна ошибка меняет весь смысл.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связь мыслей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показывает, как одна мысль связана с другой. Такой навык развивает внимательное чтение и помогает лучше пересказывать содержание.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ясную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понимает строение сложного предложения, его собственная речь становится точнее и выразительнее. Он легче соединяет несколько мыслей в одно высказывание.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сложных предложениях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помогают соединять несколько мыслей в одном высказывании. Если находить грамматические основы, видеть границы частей и понимать смысл связи, пунктуация становится понятной и проверяемой.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2026-05-22T19:10:17Z</dcterms:created>
  <dcterms:modified xsi:type="dcterms:W3CDTF">2026-05-22T19:10:17Z</dcterms:modified>
</cp:coreProperties>
</file>