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как появилась жизнь: основные направления исследования
</a:t>
            </a:r>
            <a:endParaRPr lang="en-US" sz="2789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взглядов на происхождение жизни через биологию, химию и геологию.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происхождения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жизни — сложная междисциплинарная задача, раскрывающая связь биологии, геохимии и астрономии. Древнейшие следы жизни датируются более чем 3,7 млрд лет назад, что важно для понимания нашего места во Вселенной и поиска жизни за Землей.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возникновения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4,6 млрд лет назад — формирование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образовалась с элементным составом, который стал основой для будущих химических реакций.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первых океанов и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водные среды и атмосфера без кислорода, создав первичные условия для жизни.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Архейский эон (4–2,5 млрд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Наступила эпоха зарождения жизни на планете в условиях вулканической активности и метеоритных ударов.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гидротермальных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стали местом концентрации органики и химических превращений.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Абиогенный путь: этапы химической эволюции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 формируются из неорганических веществ под воздействием энергии и катализаторов, задавая основу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энергии — ультрафиолетовое излучение, молнии и геотермальная теплота, запускают сложные химические процессы.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происходит возникновение самовоспроизводящихся структур, формирующих первые протоклетки.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простых молекул в аминокислоты и нуклеотиды — критический этап на пути к биомолекулам.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ранней Земли: физико-химический фон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поверхности достигала 70–90°C, атмосфера была восстановительной, насыщенной метаном, аммиаком и водородом.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вулканическая активность и метеоритные удары создавали переменчивую, но благоприятную для химии среду.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Остывание планеты и накопление воды обеспечили условия для формирования океанов и дальнейших биохимических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76185"/>
            <a:ext cx="3239400" cy="14148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возникновения жизни: сравнение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ключевых сценария возникновения жизни с их особенностями и преимуществами.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сценария имеют экспериментальные доказательства; выбор зависит от комбинированных факторов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обзоры о происхождении жизни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формировании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универсальный растворитель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способствует химическим реакциям, необходимым для синтеза биомолекул, а также формированию клеточных мембран и структур.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и обитаемость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стабильной жидкой воды поддерживает обмен веществ и деление клеток — основные признаки жизни. Это ключевой критерий в поисках жизни на других планетах.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Миллера–Юри и его значение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эксперимент показал создание аминокислот из простых газов и энергии электрического разряда, имитируя атмосферу ранней Земли.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подтвердили возможность абиогенного синтеза предшественников биологических молекул и вдохновили последующие исследования химической эволюции.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как катализаторы первичной биохимии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и пиритовые поверхности ускоряют соединение аминокислот и нуклеотидов, способствуя образованию сложных биомолекул.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Кристаллическая решетка минералов задаёт структуру для роста протополимеров, создавая основы для клеточных мембран и жизненных функций.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Изотопный анализ горных пород в Гренландии выявил биогенный углерод, подтверждающий древность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4,0 млрд лет
</a:t>
            </a:r>
            <a:endParaRPr lang="en-US" sz="4275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пород, содержащих изотопные следы биологической активности, свидетельствует о раннем начале жизни на Земле.
</a:t>
            </a:r>
            <a:endParaRPr lang="en-US" sz="1137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изотопного состава пород западной Гренландии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Преходные этапы от химии к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мира РНК предполагает, что молекулы РНК играли ключевую роль в саморепликации и каталитической активности задолго до появления ДНК и белков, обеспечивая основу для первых живых систем.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Коацерваты и липосомы формировались из простых органических молекул, создавая протоклеточные структуры с ограниченным пространством, что способствовало развитию биохимических реакций в замкнутой среде.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Аутокаталитические циклы представляют собой химические реакции, способные к самоподдержанию и воспроизводству, обозначая важный шаг от хаотических процессов к организованным биологическим структурам.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жизнь из космоса?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панспермии и космическое происхождение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предполагает занесение живых организмов с космическими объектами, такими как кометы и метеориты. Эта гипотеза расширяет представления о возможных источниках жизни на Земле и требует изучения устойчивости организмов в космосе.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биогенности микроструктур в метеорите ALH84001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1984 году в марсианском метеорите ALH84001 были обнаружены микроструктуры, напоминающие ископаемые микроорганизмы. Несмотря на сомнения, эти находки стимулируют исследования о возможных следах жизни вне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останки жизни на Земле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Микрофоссилии Стрелли-Пул и их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Обнаруженные в Австралии микрофоссилии возрастом 3,43 млрд лет демонстрируют формы сфер и нитей, указывающие на присутствие одноклеточных организмов в архее. Структурный анализ подтверждает их биогенное происхождение.
</a:t>
            </a:r>
            <a:endParaRPr lang="en-US" sz="984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Фотосинтетические организмы в ранней истории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древние микроорганизмы, найденные в Южной Африке, обладали способностью к фотосинтезу, что свидетельствует о раннем развитии сложных биохимических процессов, обеспечивающих энергию для жизни.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сложных молекул в происхождении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стали строительными блоками белков, обеспечивая разнообразие функций в клетках и участвуя в катализе жизненно важных реакций в ранних биосистемах.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служат основой для образования РНК и ДНК, хранящих генетическую информацию и участвующих в передаче наследственных признаков между поколениями.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образуют мембраны, разделяющие внутреннюю среду клеток и обеспечивающие избирательный обмен веществ, что стало критически важным шагом в эволюции живых организмов.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эксперименты, такие как Миллер–Юри, подтвердили возможность синтеза этих биомолекул в условиях ранней Земли, служа доказательством перехода от химии к биологии.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источники: уникальная среда для синтеза органики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Каталитические свойства минералов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такие как пирит и соединения железа, выступают естественными катализаторами, ускоряя превращение простых молекул в сложные полимеры, необходимые для первичных биохимических процессов.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 химические градиенты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создают резкие перепады температуры и химического состава, что стимулирует образование сложных органических соединений. Эти градиенты повышают вероятность синтеза и концентрации биомолекул.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73" y="1314140"/>
            <a:ext cx="6741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— живые модели древних организмов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при высоких температурах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обитают в кипящих гейзерах и гидротермальных системах, выдерживая температуры выше 80 °C, что демонстрирует устойчивость к экстремальным тепловым условиям ранней Земли.
</a:t>
            </a:r>
            <a:endParaRPr lang="en-US" sz="1052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радиации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переносить высокие уровни ультрафиолетового и ионизирующего излучения, подтверждая возможность выживания примитивных форм жизни в жестких условиях.
</a:t>
            </a:r>
            <a:endParaRPr lang="en-US" sz="982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 экстремальным химическим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обитают в кислых, щелочных и солёных средах, демонстрируя широкий спектр метаболических адаптаций, что указывает на разнообразие возможных экологических ниш в древности.
</a:t>
            </a:r>
            <a:endParaRPr lang="en-US" sz="9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происхождение живого: генетические доказательства
</a:t>
            </a:r>
            <a:endParaRPr lang="en-US" sz="2037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рибосомных РНК и белков демонстрирует, что все современные организмы произошли от общего предка LUCA, жившего примерно 3,5–4 млрд лет назад.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LUCA обладал базовым набором генов, необходимых для метаболизма и репликации, что подтверждает единство биохимических основ жизни во всех доменах: археи, бактерии и эукариоты.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основных эволюционных линий произошло на ранних этапах, сопровождаясь развитием разнообразия форм жизни и появлением сложных клеточных структур.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2350" y="1353495"/>
            <a:ext cx="3776100" cy="31934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Внепланетные условия для возникновения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27600" y="1728103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характеризуется наличием метана и следов водяного льда, что может свидетельствовать о потенциальной доступности среды для микроорганизмов в прошлом или настоящем.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72475" y="1728104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спутники Европы и Энцелада обладают подповерхностными океанами, где в совокупности с источниками энергии и органикой создаются благоприятные условия для развития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вопросы происхождения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сих пор неясно, как именно возникли первые биополимеры и какие химические условия способствовали их сборке из простых молекул на ранней Земле.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химической эволюции и вероятность образования устойчивых самовоспроизводящихся систем остаются предметом активных исследований и обсуждений в научном сообществе.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археологических и биохимических свидетельств продолжается для уточнения и расширения знаний о ранних этапах биологической эволюции.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выявлено однозначного механизма формирования первых клеточных мембран и возникновения ранних метаболических путей, что затрудняет реконструкцию перехода к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исследований происхождения жизни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Продолжающиеся междисциплинарные исследования и совершенствование аналитических методов открывают новые горизонты в понимании происхождения жизни, приближая нас к разгадке одной из величайших загадок природы.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2026-05-10T05:40:47Z</dcterms:created>
  <dcterms:modified xsi:type="dcterms:W3CDTF">2026-05-10T05:40:47Z</dcterms:modified>
</cp:coreProperties>
</file>