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человек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живой каркас Земли и пространство нашего выбора.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возникло понятие биосферы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биосферы оформилось в трудах В. И. Вернадского в 1926 году. Он показал, что жизнь не ограничена отдельными организмами: она пронизывает атмосферу, гидросферу и верхнюю литосферу, связывая их в единую систему обмена веществ.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биосфера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включает все организмы — от бактерий до человека. Оно непрерывно получает вещества и энергию из среды и возвращает их обратно в процессе дыхания, питания и разложения.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и биокосное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и биокосное вещество показывают, как неживая среда преобразуется жизнью. Минералы, вода, воздух и почвы участвуют в круговоротах, где продукты деятельности организмов становятся частью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биосферой и оболочками Земли
</a:t>
            </a:r>
            <a:endParaRPr lang="en-US" sz="2099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атмосфера, гидросфера и литосфера обмениваются веществом с живой оболочкой.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239923"/>
            <a:ext cx="2160577" cy="19116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375" y="1240598"/>
            <a:ext cx="2121584" cy="1910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50" y="1240598"/>
            <a:ext cx="2121584" cy="1910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525" y="1240598"/>
            <a:ext cx="2121584" cy="1910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круговороты веществ в биосфере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80719" y="3317775"/>
            <a:ext cx="2013325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свету листья словно «вдыхают» углекислый газ и превращают его в органические вещества. Затем растения, животные и почвенные микроорганизмы снова возвращают часть углерода в атмосферу при дыхании и разложении. Так элемент постоянно меняет форму, оставаясь в пределах биосферы. Этот круговорот связывает воздух, почву и живые организмы в одну систему.
</a:t>
            </a:r>
            <a:endParaRPr lang="en-US" sz="894" dirty="0"/>
          </a:p>
        </p:txBody>
      </p:sp>
      <p:sp>
        <p:nvSpPr>
          <p:cNvPr id="11" name="Text 3"/>
          <p:cNvSpPr txBox="1"/>
          <p:nvPr/>
        </p:nvSpPr>
        <p:spPr>
          <a:xfrm>
            <a:off x="253996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 воздухе есть в избытке, но большинству организмов он недоступен. Бактерии переводят его в формы, пригодные для растений, а затем возвращают часть обратно в атмосферу. Этот скрытый цикл поддерживает рост трав, лесов и урожая, незаметно определяя плодородие почв.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4661540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капли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 океанов, рек и листьев, поднимается в атмосферу и возвращается дождём или снегом. Она переносит растворённые вещества, формирует реки и почвы, а вместе с ними — условия для жизни. Без этого круговорота биосфера теряет стабильность и разнообразие на разных уровнях.
</a:t>
            </a:r>
            <a:endParaRPr lang="en-US" sz="972" dirty="0"/>
          </a:p>
        </p:txBody>
      </p:sp>
      <p:sp>
        <p:nvSpPr>
          <p:cNvPr id="13" name="Text 5"/>
          <p:cNvSpPr txBox="1"/>
          <p:nvPr/>
        </p:nvSpPr>
        <p:spPr>
          <a:xfrm>
            <a:off x="678311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образуется главным образом при фотосинтезе и расходуется при дыхании, горении и окислении. Его круговорот незаметен, но именно он делает возможной активную жизнь животных и человека. Даже небольшие сбои отражаются на составе воздуха и состоянии водных экосистем.
</a:t>
            </a:r>
            <a:endParaRPr lang="en-US" sz="10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солнечный поток запускает фотосинтез и питание экосистем. Без него не было бы ни накопления органического вещества, ни устойчивых пищевых цепей.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75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99%
</a:t>
            </a:r>
            <a:endParaRPr lang="en-US" sz="5475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на Земле поступает от Солнца.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 единица биосферы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и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организмы и условия их жизни в пределах одного участка. Лес, озеро или болото — это не просто набор видов, а пространство их постоянного взаимодействия.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круговороты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экосистемы вещества многократно переходят из одной формы в другую, а энергия проходит через пищевые цепи. Благодаря этим связям система способна частично восстанавливаться после нарушений.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биосферу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осваивает территории для городов, дорог, карьеров и сельского хозяйства. При этом исчезают природные участки, а среда становится более однообразной и уязвимой.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вмешательство превышает способность природы к восстановлению, меняются цепи питания, режимы вод и состав почв. В результате экологические проблемы начинают накапливаться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индустриализации к росту нагрузки на природу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начался с перехода к угольной энергетике. Впервые производство стало потреблять огромные объёмы топлива и выходить за пределы локального влияния.
</a:t>
            </a:r>
            <a:endParaRPr lang="en-US" sz="952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фабрик, железных дорог и городов ускорил добычу ресурсов. Загрязнение воздуха и рек перестало быть редким явлением и стало постоянной частью индустриальных центров.
</a:t>
            </a:r>
            <a:endParaRPr lang="en-US" sz="952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производство, химическая промышленность и автомобили резко усилили выбросы и накопление отходов. Воздействие на биосферу приобрело глобальный характер.
</a:t>
            </a:r>
            <a:endParaRPr lang="en-US" sz="980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1952: Лондонский смог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загрязнение воздуха в Лондоне показало, что последствия индустриализации опасны для здоровья миллионов людей и требуют природоохранных мер.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видовой состав, тем устойчивее экосистемы к изменениям и тем выше их способность к самовосстановлению.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 млн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 (IUCN), 2023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известных видов описано учёными.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930"/>
            <a:ext cx="4964700" cy="906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118430"/>
            <a:ext cx="4964700" cy="90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059930"/>
            <a:ext cx="4964700" cy="906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2600" y="4001430"/>
            <a:ext cx="4964700" cy="90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пути разрушения экосистем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1217700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вместо луга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Распаханное поле кажется упорядоченным, но для многих видов оно означает потерю укрытий, кормовой базы и мест размножения. Химизация усиливает давление ещё сильнее: удобрения и пестициды меняют состав почв и вод, а вместе с этим исчезает устойчивый природный ландшафт. На месте разнотравья остаётся бедная по видам территория, уязвимая к эрозии.
</a:t>
            </a:r>
            <a:endParaRPr lang="en-US" sz="75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2192500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разрезал ландшафт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дороги, кварталы и линии коммуникаций не просто занимают пространство, а разрывают природные связи. Лес, степь или пойма превращаются в отдельные островки, между которыми животным всё труднее перемещаться. Из-за этого снижается численность популяций и исчезают привычные маршруты миграции. Фрагментация среды особенно опасна для крупных животных и видов, которым нужны большие территории.
</a:t>
            </a:r>
            <a:endParaRPr lang="en-US" sz="714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3150524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после сброса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и стоки часто видны только на схеме, но их след заметен в воде и почве. Токсичные соединения накапливаются в пищевых цепях, а у берегов появляются зоны, где жизнь почти не восстанавливается. Даже кратковременный сброс может оставить долгий экологический след. Для людей это оборачивается ограничениями на рыболовство и ростом затрат на очистку.
</a:t>
            </a:r>
            <a:endParaRPr lang="en-US" sz="758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4092024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Исчезнувшее болото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Осушённое болото на карте выглядит как выигранная территория, но в природе это потерянный фильтр и аккумулятор влаги. Исчезают места гнездования птиц, нереста рыб и обитания редких растений. Пейзаж становится суше, а рядом чаще возникают пожары и засухи. Это особенно заметно в регионах, где болота поддерживали водный режим рек.
</a:t>
            </a:r>
            <a:endParaRPr lang="en-US" sz="787" dirty="0"/>
          </a:p>
        </p:txBody>
      </p:sp>
      <p:sp>
        <p:nvSpPr>
          <p:cNvPr id="13" name="Text 5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Дефорестация: причины и экологические последствия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исчезают миллионы гектаров леса, и вместе с деревьями уходят защита почв и накопленная влага. На месте леса поверхность быстрее нагревается и легче разрушается ветром и водой.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сокращает число убежищ для тысяч видов и ослабляет поглощение углекислого газа. Поэтому меняется региональный климат, а биосфера становится менее устойчивой к засухам и пожарам.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загрязнение меняет гидросферу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который не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бутылки, пакеты и микрочастицы разносятся течениями по всему океану. Они попадают в организмы рыб, птиц и морских млекопитающих, а затем возвращаются к человеку через пищевые цепи. Даже удалённые акватории уже не могут считаться чистыми. Чем мельче фрагменты, тем сложнее их извлечь из среды.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 давлением стоков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стоки и нефтепродукты меняют состав воды быстрее, чем успевают восстановиться экосистемы. В прибрежных районах это отражается на качестве питьевой воды и росте заболеваний, особенно там, где очистные сооружения не справляются с нагрузкой. Ситуация усугубляется в густонаселённых городах и портах. Из-за этого снижается и устойчивость местного рыболовства.
</a:t>
            </a:r>
            <a:endParaRPr lang="en-US" sz="10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столетие это привело к резкому росту спроса на воду, энергию и территорию. Нагрузка на экосистемы уже превышает возможности многих природных систем к восстановлению.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на Земле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выбросов парниковых газов (CO2)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презентации на основе обобщённой структуры выбросов CO2 по секторам экономики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значение этих долей усиливается взаимосвязью с экономическим ростом и уровнем потребления. Именно поэтому меры экономии энергии и транспорта работают только в комплексе.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начнётся там, где сосредоточены основные потоки энергии и топлива; без модернизации этих секторов быстрый эффект будет ограничен.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 несоразмерность между площадью, ресурсами и пищевой отдачей. При такой структуре растут потери почв, воды и биоразнообразия.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сельскохозяйственных земель занято животноводством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животных под угрозой: современные тренды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Living Planet Report 2022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виды с медленным размножением и узкой экологической нишей. Потери сильнее всего заметны в пресных водах, где среда особенно чувствительна к изменениям.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двукратное падение отражает системный кризис среды обитания; без защиты ареалов восстановление популяций будет крайне медленным.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930"/>
            <a:ext cx="4964700" cy="906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118430"/>
            <a:ext cx="4964700" cy="90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059930"/>
            <a:ext cx="4964700" cy="906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2600" y="4001430"/>
            <a:ext cx="4964700" cy="90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решения, которые уже дают результат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1217700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как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в Германии стал не просто привычкой, а частью городской инфраструктуры. Когда отходы сортируются уже дома, возрастает доля переработки и уменьшается объём захоронения. Такой подход формирует у жителей ощущение личной ответственности за ресурсный цикл. Именно так повседневная дисциплина превращается в заметный экологический эффект.
</a:t>
            </a:r>
            <a:endParaRPr lang="en-US" sz="761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2192500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 в масштабе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солнечной и ветровой энергетики в Китае показывает, что энергетический переход может идти масштабно и быстро. Новые станции сокращают зависимость от угля и создают основу для более чистого воздуха и меньшего климатического давления. Для страны с огромным спросом на энергию это особенно важно.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3150524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 котором много зелени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Сингапуре зелёные крыши, парки и вертикальное озеленение помогают сделать плотный город комфортнее. Растения снижают перегрев улиц, удерживают влагу и улучшают качество городской среды без расширения застройки. Такой подход показывает, что экологичность может быть частью современной архитектуры.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4092024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для общей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и Парижское соглашение задают общие правила для стран, которые по отдельности не могут решить климатическую проблему. Такие договорённости важны тем, что переводят экологию из сферы намерений в сферу обязательств. Их сила — в согласованных целях и регулярной проверке прогресса.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семья и базовые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 начинается с понимания простых связей: что мы потребляем, сколько отходов создаём и как это влияет на природу. Школьные программы помогают превратить знания в повседневные решения.
</a:t>
            </a:r>
            <a:endParaRPr lang="en-US" sz="1174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инициативы и гражданская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волонтёрских акциях и проектах делает защиту биосферы личным опытом, а не абстрактной темой. Так формируется поколение, способное влиять на общественные решения и поддерживать экологические изменения.
</a:t>
            </a:r>
            <a:endParaRPr lang="en-US" sz="11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требует осознанного выбора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 зависит от того, сумеет ли человек совместить развитие с ответственностью. Наука, образование и экологичные технологии должны работать вместе, чтобы сохранить живую планету.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2026-05-10T03:22:55Z</dcterms:created>
  <dcterms:modified xsi:type="dcterms:W3CDTF">2026-05-10T03:22:55Z</dcterms:modified>
</cp:coreProperties>
</file>