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действительных причастий настоящего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образуются действительные причастия настоящего времени и как не ошибиться в них.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грамматике и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связь глагола и прилагательного, правильно писать слова и точнее анализировать тексты на уроках и в речи.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действительное причастие настоящего времени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называет признак предмета через действие, которое предмет выполняет сам: читающий ученик, летящая птица, растущий цветок.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причастии сохраняются признаки глагола: время, вид, возвратность и основа, от которой образована форма. Поэтому оно относится к особым формам глагола.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на вопросы какой? какая? какое? какие? и по смыслу близки к прилагательным, хотя сохраняют связь с глаголом.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текстах встречаются формы бегущий мальчик, сияющая звезда, растущая берёза. Они делают описание более точным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 причастия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образуются только от глаголов несовершенного вида, потому что именно они имеют формы настоящего времени.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вида не образуют такие причастия: у них нет настоящего времени. Поэтому от глагола прочитать форма причастия не создаётся.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личную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берут форму 3-го лица множественного числа настоящего времени: читают, строят, видят. По ней находят основу и нужный суффикс.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вид глагола, затем убедиться, что у него есть форма настоящего времени. Это помогает избежать ошибки ещё до написания 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действительное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от глагола перейти к правильной причастной форме.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334592"/>
            <a:ext cx="4176900" cy="10565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 по спряжению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спряжение глагола и суффикс причастия: это главное правило выбора правильной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зависит от спряжения: у I спряжения обычно пишутся -ущ-/-ющ-, у II — -ащ-/-ящ-.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действительных причастий настоящего времени в русском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глагола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определяют по окончаниям глагола в настоящем или будущем времени: именно они показывают, к какому типу относится слово.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11 исключений: гнать, держать, дышать, слышать, видеть, ненавидеть, обидеть, терпеть, вертеть, зависеть, смотреть. Их нужно запомнить.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 II спряжению обычно относятся глаголы на -ить, кроме брить и стелить. Это первое важное правило для проверки.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не подходит под правило II спряжения, его обычно относят к I спряжению. Это помогает быстрее выбрать нужный суффикс причастия.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 множественного числа как опора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причастия удобно сначала взять форму они читают, они строят или они смотрят. Она показывает, как выглядит основа настоящего 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цепочку «глагол → они… → причастие», легче увидеть, как личная форма глагола превращается в причастие без лишних ошибок.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суффиксом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этой форме выбирают суффикс: -ущ-, -ющ-, -ащ- или -ящ-. Такой способ делает написание более надёжным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суффиксы на примерах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наглядно показывает, что разные глаголы дают разные суффиксы, хотя общий способ образования остаётся одинаковым.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подтверждают правило: выбор суффикса зависит не от смысла слова, а от спряжения исходного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о действительных причастиях настоящего времени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750" y="1657235"/>
            <a:ext cx="2379722" cy="15059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причастий по модели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862965" y="1729033"/>
            <a:ext cx="1988398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→ пишут → пишущий. Здесь берётся форма 3-го лица множественного числа, а суффикс выбирается по II спряжению.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10003" y="1729033"/>
            <a:ext cx="1988397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→ читают → читающий. Глагол несовершенного вида имеет форму настоящего времени, поэтому причастие образуется без затруднений.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→ строят → строящий. В причастии сохраняется значение настоящего времени, а суффикс показывает принадлежность ко II спряжению.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→ любят → любящий. Форма показывает действие, которое предмет выполняет сам, и одновременно называет его признак.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→ верят → верящий. В таких примерах особенно важно сначала определить спряжение, а потом записать причастие без 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действительные причастия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исходный глагол возвратный, в причастии остаётся постфикс -ся или -сь. Он пишется после суффикса и окончания: улыбающийся, стремящийся, борющийся.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это звучит естественно и точно: смеющийся ребёнок, старающаяся ученица, обучающийся класс. Постфикс помогает сразу увидеть, что слово образовано от возвратного глагола.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называют признак предмета по действию, которое он выполняет сам или которое направлено на него самого. Поэтому в примерах важен не только признак, но и сам процесс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формы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при образовании действительных причастий настоящего времени и их правильные варианты. Ошибки обычно связаны с суффиксом и возвратным постфиксом.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спряжение глагола и помнить, что возвратность передаётся постфиксом -ся, а не суффиксом.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образование действительных причастий настоящего времени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используются в этих причастиях, и ударение не подсказывает, какой из них выбрать.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действительных причастиях настоящего времени выбор зависит от грамматики, а не от звучания. На слух нельзя надёжно определить нужную форму, поэтому важны вид, спряжение и личная форма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действительного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проверке вида глагола, его спряжения и формы 3-го лица множественного числа.
</a:t>
            </a:r>
            <a:endParaRPr lang="en-US" sz="2647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 легко заметить бегущего мальчика, спешащих ребят и смеющуюся девочку. Такие слова делают картину живой: мы видим не просто людей, а их действие в момент описания. Это помогает передать настроение сцены точнее и короче.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особенно заметны мерцающие окна, шумящий проспект и растущий район новостроек. Причастия соединяют признак и действие в одном слове, поэтому текст звучит выразительнее. Читатель сразу представляет, что происходит вокруг и как меняется пространство.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легко описать блестящую траву, капающую с веток воду и шуршащие дорожки. В таких примерах причастия помогают выделить главное наблюдение без длинных пояснений. Благодаря этому описание становится более ёмким и наглядным.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речи и текстах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спряжения и суффикса в наглядных данных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примеры с разными суффиксами и возвратной формой. Это удобно для быстрого повторения правила перед выполнением упражнений.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примеров показывают прямую связь: спряжение определяет выбор суффикса, а возвратность сохраняется отдельно постфиксом.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правила образования действительных причастий настоящего времени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существительным в предложении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зависит от существительного и согласуется с ним в роде, числе и падеже. Поэтому легко образуются пары: читающий ученик, читающая девочка, читающее письмо.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есть зависимые слова, образуется причастный оборот. Он может выделяться запятыми: Ученик, читающий книгу, внимательно слушал объяснение.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помогает точнее назвать предмет и его действие одновременно. Оно не заменяет существительное, а поясняет его, делая высказывание более конкретным и выразительным.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признаки прилагательного: отвечает на вопросы какой? какая? какое? какие? и изменяется вместе с существительным. Именно поэтому оно связывает действие и признак предмета.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образованию причастий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от глагола и формы 3-го лица множественного числа получается действительное причастие настоящего времени. Важно увидеть спряжение и возвратность.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возникает, если точно определить спряжение и сохранить возвратный постфикс у возвратных глаголов.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«Действительные причастия настоящего времени»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правильного образования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исходный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от какого глагола образуется форма. Это помогает не перепутать причастие с похожим словом и увидеть его значение в предложении.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вид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образуются только от глаголов несовершенного вида. У глаголов совершенного вида формы настоящего времени не образуются, поэтому и причастие не создаётся.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определяют спряжение по форме 3-го лица множественного числа и выбирают суффикс: -ущ-/-ющ- для I спряжения, -ащ-/-ящ- для II спряжения.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Сохранить возвратность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возвратный, в причастии сохраняется постфикс -ся или -сь. Он пишется после суффикса и показывает, что действие связано с самим действующим лицом.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писать точно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строятся по понятному правилу: вид, спряжение, форма 3-го лица множественного числа и суффикс. Это знание помогает писать без ошибок и лучше понимать текст.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2026-05-28T18:59:22Z</dcterms:created>
  <dcterms:modified xsi:type="dcterms:W3CDTF">2026-05-28T18:59:22Z</dcterms:modified>
</cp:coreProperties>
</file>