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 в прямоугольном треугольнике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 к гипотенузе с её отрезками: a²=c·p, b²=c·q, h²=p·q, c=p+q.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эти зависимости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высота в прямоугольном треугольнике соединяет сразу несколько величин: она разбивает фигуру на два меньших подобных треугольника, поэтому стороны выражаются через простые пропорции. Это материал 8 класса: подобие и теорема Пифагора.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 чертеже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прямоугольный треугольник задан точками A, B, C, где ∠C = 90°. Сторона AB — гипотенуза, её длина обозначается c, а стороны AC и BC — катеты с длинами a и b.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 проведена из вершины C к гипотенузе AB и перпендикулярна ей. Точка пересечения высоты с гипотенузой обычно обозначается как D — это удобно для объяснений и вычислений.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высоты делит гипотенузу на два отрезка: AD = p и DB = q. Дальше именно через p и q выражаются a, b и h, что и лежит в основе всех формул темы.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формулы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одной высоты к подобным треугольникам и отношениям соответствующих сторон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Совпадают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большого и малого прямоугольных треугольников один острый угол общий, а второй острый угол дополняется до прямого. Поэтому прямоугольные углы сохраняются, и конфигурация перестраивается без изменения пропорций.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означает одинаковые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признаку подобия по двум углам такие треугольники считаются подобными. Из подобия напрямую следует: отношения соответствующих сторон равны, то есть стороны связаны одними и теми же коэффициентами.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превращаются в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выразить соответствующие стороны через c, p, q и учесть, что высота делит гипотенузу, появляются равенства для квадратов: a²=c·p, b²=c·q и h²=p·q. Так геометрия становится удобным «языком» вычислений.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треугольники подобны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проекциях катетов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делит гипотенузу на два отрезка: p и q. Для катетов a и b верны важные соотношения: квадрат катета выражается произведением гипотенузы на «свою» проекцию на гипотенузу.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записываются так: a² = c·p и b² = c·q. Здесь p — это отрезок гипотенузы, прилежащий к катету a (то есть проекция a на гипотенузу), а q — проекция катета b.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равенства особенно удобны: если известны гипотенуза c и один из отрезков p или q, то можно сразу найти соответствующий катет. А дальше, зная катеты, легко проверять вычисления другими способами.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высоты равен произведению двух частей гипотенузы. Удобно, что p и q часто находятся из условия — и тогда высота вычисляется сразу через корень.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теорема о высоте к гипотенузе (подобие треугольников)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h² = p·q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позволяет находить высоту, как только известны части гипотенузы.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92023"/>
            <a:ext cx="4865100" cy="22823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в одну таблицу, какие элементы треугольника связаны через гипотенузу и её отрезки.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используют одни и те же обозначения p и q, поэтому один чертёж «собирает» несколько неизвестных в задаче.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про подобие и проекции в прямоугольном треугольнике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буквенными обозначениями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 прямоугольный треугольник: ∠C = 90°, катеты обозначены AC = a и BC = b. Гипотенуза — сторона AB, её длина равна c. Линия высоты выходит из вершины C.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гипотенузы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 опущена на гипотенузу AB и перпендикулярна ей. Точка основания высоты делит гипотенузу на отрезки p и q: p прилежит к катету a, а q — к катету b. Такое разделение и определяет проекции.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неизвестный отрезок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Найдите недостающую часть гипотенузы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c и один из отрезков p или q, второй отрезок находят по c = p + q.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Найдите катеты по проекциям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 a берут из a² = c·p, а катет b — из b² = c·q. Затем извлекают квадратные корни.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Через p и q найдите высоту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p и q вычисляют высоту: h² = p·q, то есть h = √(p·q).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Проверьте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избежать ошибок: убедитесь, что выполняется c = p + q и согласуются найденные a и b (например, через теорему Пифагора).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теоремой Пифагора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связывает катеты и гипотенузу: a² + b² = c². Она работает всегда для прямоугольного треугольника и задаёт основу для дальнейших зависимостей.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пропорциональных отрезков используют те же величины, но связывают их через проекции на гипотенузу и высоту: a² = c·p, b² = c·q.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 гипотенузе добавляет ещё одно равенство: h² = p·q. Благодаря этому в задаче можно переходить от «катеты–гипотенуза» к «высота–части гипотенузы».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задаче можно применять и Пифагора, и формулы проекций: если что-то неудобно считать напрямую, сначала находят недостающее через p и q, а затем делают проверку.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3–4–5 все связи сходятся в одних и тех же числах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 примере подобраны так, что p·q совпадает с h², а c·p и c·q дают a² и b².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наглядно показывает единую систему: гипотенуза, её части, высота и квадраты катетов связаны без противоречий.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на основе примера: c = 5, p = 1,8, q = 3,2, h = 2,4 (учительская модель, данные получены из формул).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 прямоугольный треугольник: c = 10 и p = 4. Тогда второй отрезок гипотенузы равен q = c − p = 6.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находится по теореме о высоте к гипотенузе: h = √(p·q) = √24 ≈ 4,9. Это сразу использует произведение частей гипотенузы.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считаем через проекции: a = √(c·p) = √40 ≈ 6,3; b = √(c·q) = √60 ≈ 7,7. Проверка: a² + b² ≈ 10², то есть вычисления согласуются.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вычислений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отрезки p и q. Если вместо p подставить q в формулу a² = c·p, то получится неверный катет и «сломается» проверка.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думать, что высота всегда равна половине гипотенузы. На самом деле h зависит от того, как именно точка основания делит сторону AB на p и q.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ключевое равенство c = p + q. Тогда, даже правильно вычислив h по p·q, можно получить несогласованные длины, потому что гипотенуза не сходится с её частями.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ошибки, полезно сразу на чертеже подписывать a, b, c, p, q, h и отмечать, какой отрезок прилегает к какому катету. Это дисциплинирует подстановки.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и что можно найти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следующий шаг обычно удобнее: находить сначала p и q или сразу c, а затем переходить к высоте и катетам.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двум известным величинам из этой темы можно восстановить остальные элементы. Удобно начинать с того набора, где формула дает следующую величину без лишних шагов.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логика решения по формулам a² = c·p, b² = c·q, h² = p·q и c = p + q.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25" y="123815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5131" y="1238150"/>
            <a:ext cx="259088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0937" y="3001300"/>
            <a:ext cx="222075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площадь прямоугольных фигур высота к гипотенузе помогает найти неизвестную длину через p·q. Часто находят h, а затем подставляют в формулу площади или высоты.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схемах лестниц, наклонных элементов и диагоналей высота выделяет «прямоугольную» часть. Если известны части гипотенузы, h находится по h² = p·q без сложных измерений.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прямое измерение недоступно, используют прямоугольный треугольник по вертикали и горизонтали. Высота к гипотенузе позволяет восстановить расстояние, используя проекции на одну линию.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высота к гипотенузе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формул для нахождения h, a, b и отрезков гипотенузы p, q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практических задач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лестницу высота к гипотенузе появляется из прямоугольного треугольника: вертикаль и горизонталь образуют катеты, а наклонная линия становится гипотенузой.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тени и наклонные крыши одна и та же идея помогает перейти от «длины наклонного элемента» к высоте без прямого измерения нужного отрезка.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расстояний на местности часто используют вертикальные и горизонтальные ориентиры. Если часть гипотенузы разбита на p и q, высоту находят быстро через произведение p·q.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свойства 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 гипотенузе делит прямоугольный треугольник на два меньших прямоугольных треугольника. Они подобны исходному и подобны друг другу, поэтому связи становятся строгими.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p и q образуют всю гипотенузу: c = p + q. Их произведение связано с высотой: h² = p·q, то есть h зависит от того, как делится гипотенуза.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выражаются через проекции: a² = c·p и b² = c·q. Эти формулы переводят задачу из «длин сторон» в «длины частей» и квадраты.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результаты темы опираются на подобие. Поэтому можно решать разными путями: сначала находить p и q, затем h и катеты, либо начинать с катетов и делать обратные шаги.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чертёж — несколько ответов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 в прямоугольном треугольнике показывают, как один чертёж даёт сразу несколько связанных величин. Инструменты темы — подобие и теоремы о проекциях, высоте и Пифагора.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2026-05-12T03:05:56Z</dcterms:created>
  <dcterms:modified xsi:type="dcterms:W3CDTF">2026-05-12T03:05:56Z</dcterms:modified>
</cp:coreProperties>
</file>