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значения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слово говорит прямо и образно.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разные смыслы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меняется в зависимости от контекста. Одни употребления называют предмет точно, другие создают образ и делают речь выразительнее. Научиться различать их важно при чтении, письме и устном ответе.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значение: сравнение на примерах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одно и то же слово работает в буквальном и образном смысле.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возникает на основе сходства признака, впечатления или оценки.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прямое значение слова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называет предмет, действие или признак непосредственно, без образа и сравнения. Слово обозначает то, что есть в реальной жизни, и обычно понятно само по себе.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чаще всего легко представить: дом, книга, бежать, красный, высокий. Они называют привычные предметы и признаки точно и ясно, без дополнительных толкований.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прямое значение обычно стоит первым. Оно не требует особого контекста, потому что смысл слова совпадает с его обычным, буквальным употреблением.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значение слова в предложении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понять, прямое значение перед нами или переносное.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значение: образное употребление слова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создаёт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возникает, когда слово называют не сам предмет, а что-то похожее на него. Смысл становится образным и помогает ярче передать мысль.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чём основан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строится на сходстве формы, цвета, действия, внешнего вида или впечатления. Так появляются выражения вроде стальные нервы, гора тетрадей, солнце улыбнулось.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переносное значение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часто встречается там, где буквального названия недостаточно. Оно делает речь ярче, точнее передаёт настроение и помогает автору выразить оценку.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его можно узнать по необычному сочетанию слов: ледяной голос, горячий спор, каменное лицо. Такие выражения звучат образно и не описывают предмет буквально.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читать всё предложение целиком и смотреть на контекст. Соседние слова подсказывают, какой смысл нужен именно здесь.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Многозначность, омонимы и переносное 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похожих языковых явления и увидим, чем они отличаются.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связана общим смыслом, переносное значение — сходством, а омонимы не имеют общей смысловой связи.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каким признакам происходит перенос значения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форме: гребень волны, потому что волна напоминает гребень. Язык использует сходство очертаний, чтобы назвать новый предмет знакомым словом.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цвету и впечатлению: золотая осень, ледяной голос. Здесь важны не только внешний признак, но и чувство, которое вызывает выражение.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функции: ручка двери. Слово переносится на предмет, который выполняет похожую роль или помогает действовать удобнее.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сходству человека и предмета: каменное лицо. Такой перенос показывает черту характера или внешнего вида через яркий образ.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встречается переносное 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речь особенно заметна там, где важно впечатление и выразительность.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чаще используется в художественных и фольклорных текстах, а в учебных — реже из-за требований точности.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 учебной диаграммы, без статистического измерения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2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в учебной речи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слово должно обозначать предмет или действие точно и без намёка на образ. Так легче понять условие задачи, правило, инструкцию и не перепутать смысл.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Однозначность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значение слова прямое, у него меньше поводов для толкований. Это особенно важно в определениях, измерениях и объяснениях, где лишняя образность только мешает.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«длина отрезка 5 см», «температура воздуха 18 градусов» или «в слове три слога» сообщают факт. В них слово употреблено прямо и служит точному сообщению.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образность оживляет сказки, стихи и пословицы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словно засыпает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природа часто ведёт себя как живое существо: ветер поёт, лес уснул, весна пришла. Такие выражения сразу создают картину, которую легко представить. Сюжет становится теплее, а текст — ближе и запоминается лучше.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рисует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одно образное выражение может передать и чувство, и оценку, и красоту. Если сказать «золотые руки» или «горячий спор», читатель понимает не только смысл, но и отношение автора к описываемому.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мысль, яркий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любят говорить кратко, но очень выразительно. В них образ помогает запомнить мудрую мысль без длинных объяснений. Поэтому такие фразы легко повторять, а их смысл дольше остаётся в памяти.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его значения: школьные примеры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прямое и переносное значение в знакомых словах. Таблица показывает, как один и тот же корень может называть реальный предмет и образное понятие.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подсказывает, какое значение нужно выбрать. Переносное значение часто связано со сходством, оценкой или впечатлением, а прямое — с реальным предметом или признаком.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русского языка для 5–6 класса; примеры из школьной лексики.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и переносный смысл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разбирать такие выражения по отдельным словам, значение теряется. В выражении «бить баклуши» важна не картина действий, а устойчивый смысл — бездельничать, ничего не делать.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делают речь живой и точной одновременно. Они часто выражают отношение говорящего: одобрение, неодобрение, шутку или совет, поэтому их нужно понимать целиком, а не дословно.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работает как единое выражение: «держать язык за зубами» означает молчать, а не буквально что-то делать с языком. Смысл здесь переносный и целостный.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задание на определение значения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работы с контекстом и словарём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со значением слова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понимать образное выражение буквально. Если речь идёт о «горячем споре», это не про температуру, а про накал чувств и напряжённый разговор.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многозначное слово и омонимы. У многозначного слова значения связаны между собой, а у омонимов совпадает только звучание или написание.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читать предложение целиком. Иногда соседние слова сразу показывают, что слово употреблено прямо, а иногда — что в нём скрыт переносный смысл.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отвечать, не опираясь на контекст и словарь. Проверка помогает убедиться, что значение понято верно и объяснено точно.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прямого и переносного значения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свойства значения, но и то, где оно встречается чаще всего в речи.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связано с точностью и учебными текстами, а переносное — с образностью и художественной речью.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урока русского языка; качественная оценка по содержанию учебных примеров.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переносное значение делает речь выразительной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помогает передать не только факт, но и настроение. Выражения вроде «холодный ответ» или «светлая мысль» сразу добавляют оценку и делают описание более живым.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образности речь становится короче, но точнее по впечатлению. Один удачный образ способен заменить длинное объяснение и особенно хорошо запоминается в рассказах, стихах и пословицах.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31" y="3057275"/>
            <a:ext cx="12843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87" y="1405550"/>
            <a:ext cx="154125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7856" y="3057425"/>
            <a:ext cx="231188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600" y="1414820"/>
            <a:ext cx="233700" cy="186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 теме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прямое это значение или переносное. Подумай, обозначает ли слово настоящий камень или только передаёт впечатление: неподвижность, холодность, отсутствие эмоций.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Подумай, речь идёт о предмете с острым краем или о сложной, важной теме. В этом выражении слово употреблено переносно, потому что передаёт трудность и значимость.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лист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выясни, идёт ли речь о цвете предмета. Если слово называет обычный лист бумаги, значение прямое; если подчёркивает пустоту или начало работы, возможен перенос.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помогает проверить прямое значение: слово называет деталь предмета, которой пользуются в быту. Здесь перенос не нужен, потому что значение конкретное и точное.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не буквальное значение слова «горячий», а накал разговора. Такой пример помогает увидеть перенос по впечатлению и эмоциональной оценке.
</a:t>
            </a:r>
            <a:endParaRPr lang="en-US" sz="10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 значении слова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называет предмет, признак или действие точно и ясно, а переносное создаёт образ и делает речь выразительной. Если внимательно читать контекст, понять смысл слова будет легко.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2026-05-22T15:18:17Z</dcterms:created>
  <dcterms:modified xsi:type="dcterms:W3CDTF">2026-05-22T15:18:17Z</dcterms:modified>
</cp:coreProperties>
</file>