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небольшое царство покорило огромную державу?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Македония накануне больших перемен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Македония долго считалась слабее греческих полисов, но Филипп II создал сильную армию и новую тактику. После его гибели власть перешла к двадцатилетнему Александру, которому предстояло начать великий поход.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Александр начал поход против Персии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поход помогал Александру объединить македонян и греков вокруг общего дела. Победы на Востоке должны были сделать его власть прочнее и заметнее для всех соседей.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Слава полководца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Молодому царю было важно доказать, что он достоин престола. Успешная война могла превратить его в знаменитого правителя, которого будут помнить многие поколения.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счёт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помнили разорения, которые принесли персы их городам. Поход против Персии воспринимался как возможность отомстить за прошлые поражения и восстановить утраченную честь.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Востока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владела огромными землями и большими богатствами. Для Александра это означало доступ к добыче, новым ресурсам и укреплению своего положения среди подданных.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завоеваний Александра Македонского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походов от Балкан до Индии показывает, как армия шаг за шагом двигалась на восток.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Гранике — первый успех в Азии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крупное сражение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334 году до н. э. Александр впервые столкнулся с персидским войском на азиатской земле. Победа у Граника показала, что поход не будет лёгким, но уже приносит успех.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Малую Азию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сопротивление на побережье ослабло, и македоняне смогли продвинуться глубже в Малую Азию. Для многих городов это стало знаком перемен.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совместного удара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бою македонская фаланга удерживала фронт, а конница атаковала с выгодного направления. Такое взаимодействие разных частей войска стало важным преимуществом Александра.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Граник доказал, что войско Александра умеет действовать смело и организованно в открытом сражении. Этот успех укрепил уверенность солдат и самого царя.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победы Александра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из этих побед открывала Александру новый путь на Восток и делала его противником всё более опасным для Персии.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Македонского, 334–331 гг. до н. э.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успехов показывает, как локальные сражения превратились в борьбу за всю Персидскую державу.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 Иссе и бегство Дария III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333 г.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города Исс Александр столкнулся с войском Дария III. Бой был напряжённым, но македоняне сумели нанести персам тяжёлое поражение.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Дария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царь оставил поле боя и отступил, спасая жизнь. Его бегство показало, что персидская армия потеряла уверенность в победе.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 семьи Дария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Дария попали в плен к Александру. После этого многие современники окончательно поняли, что именно Александр стал главным соперником Персии.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Тира: город на острове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Крепость в море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стоял на острове и был хорошо укреплён, поэтому обычный штурм не подходил. Александр столкнулся с одной из самых трудных осад в своём походе.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Дамба к стенам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Македоняне начали насыпать дамбу к острову, чтобы приблизить свои войска и осадные машины. Это требовало времени, сил и большой настойчивости.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800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Осадные машины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 стен использовали тараны и другие машины, которые должны были пробить укрепления. Такой способ позволил постепенно ослабить защиту города.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1777" y="3255993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победы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Тира другие финикийские города стали подчиняться Александру. Его успех показал, что даже хорошо защищённые города могут быть взяты.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события походов Александра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победы и завоевания показывают, как быстро менялась карта Восточного Средиземноморья и Передней Азии.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Македонского, 334–331 гг. до н. э.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почти не останавливался: за несколько лет он прошёл путь от первых побед в Азии до разгрома Персии.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72" y="1709491"/>
            <a:ext cx="600900" cy="6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0622" y="1769710"/>
            <a:ext cx="601500" cy="48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0197" y="1742833"/>
            <a:ext cx="600600" cy="533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Александр как освободитель и фараон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43175" y="2492050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жрецов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Египте Александру почти не пришлось воевать. Местные жрецы признали его правителем и фараоном, что усилило его авторитет среди населения и знати.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30625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Александрии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дельте Нила он основал город Александрия. Позже он стал важным центром торговли и одним из самых известных городов древнего мира.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240200" y="2492103"/>
            <a:ext cx="2147400" cy="16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культурный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Александрия со временем прославилась наукой и культурой. Здесь встречались разные традиции, а греческое влияние быстро распространилось по Египту.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Гавгамелы — решающая победа над Персией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боя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331 году до н. э. Александр вывел войско к Гавгамелам и выбрал открытую местность для сражения. Он стремился не просто отбиться, а сразу сломить силы Дария III.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числом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армия превосходила македонян по количеству воинов и имела боевые колесницы. Однако численное преимущество не помогло, потому что управление войском было менее чётким.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манёвр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Македонская фаланга сдерживала противника, а конница наносила решающий удар там, где возникала брешь. Согласованность действий позволила Александру прорвать строй персов и обратить их в бегство.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державы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путь к крупным центрам Персии оказался открыт. Александр вошёл в Вавилон и Сузы, а власть Дария III начала быстро распадаться по всей державе.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армий при Гавгамелах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именно соотношение сил, а не точные списочные числа. Успех Македонии объяснялся не количеством, а управляемостью армии и точностью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описанию битвы при Гавгамелах в учебном материале; точные численности в разных источниках различаются.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меньшем числе воинов хорошо обученная армия смогла победить более крупное войско благодаря дисциплине и тактике.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годы в Средней Азии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3275" y="1846690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329 г. до н. э.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начал походы в Бактрии и Согдиане, где столкнулся с горной местностью и упорным сопротивлением. Здесь война стала особенно трудной и затяжной.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48565" y="2131045"/>
            <a:ext cx="1967420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укрепить власть, македоняне брали крепости и основывали новые города. Они служили опорными пунктами для гарнизонов, снабжения и контроля над завоёванными землями.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634088" y="2717456"/>
            <a:ext cx="1967419" cy="15541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 Роксаной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долгих боёв Александр женился на Роксане, дочери местного правителя. Этот шаг помог ему связать македонскую власть с местной знатью и укрепить положение в регионе.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поход и битва на Гидаспе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Индию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326 году до н. э. армия Александра прошла в долину Инда и оказалась в новом для себя мире. Здесь войско столкнулось с жарой, муссонами и непривычной природой.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31800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слоны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Впервые греки увидели в бою боевых слонов. Для армии Александра это стало серьёзным испытанием, потому что такие животные пугали конницу и ломали привычный порядок боя.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Бой с Пором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реки Гидасп македоняне сразились с царём Пором. Это было тяжёлое сражение, в котором решающую роль сыграли переправа и быстрые действия отрядов на берегу.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195411" y="328659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похода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путь, дожди и усталость резко снизили силы воинов. После победы в Индии Александр уже не мог вести армию так же далеко, как раньше.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управления завоёванными землями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Александр превращал военную победу в устойчивую власть на новых территориях.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024" y="1596462"/>
            <a:ext cx="570600" cy="57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3403" y="1628158"/>
            <a:ext cx="570600" cy="5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8312" y="1653518"/>
            <a:ext cx="570600" cy="456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Александра Македонского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673670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Фаланга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войска составляла фаланга пехотинцев с длинными сариссами. Такой строй был плотным и труднопроходимым для противника, особенно в лобовой атаке.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488059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Конница гетайров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Отборная конница сопровождала Александра в решающие моменты боя. Она быстро обходила врага, наносила сильный удар и помогала превращать успех в полную победу.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424" y="2473171"/>
            <a:ext cx="2181300" cy="18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в походе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умела не только сражаться, но и осаждать города, переправляться через реки и двигаться на большие расстояния. Это делало её особенно опасной для Персии.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походы остановились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Завоёванное удержано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поход не дошёл до конца, ранее захваченные земли остались под властью Александра. Его успехи уже изменили карту огромной части древнего мира.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повернуть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Александру пришлось принять волю войска и начать обратный путь. Это было непросто, но сохранение армии оказалось важнее продолжения опасного похода.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многих лет походов воины были изнурены боями, жарой, дождями и долгими переходами. С каждым месяцем поддерживать прежний темп становилось всё труднее.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идти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326 году до н. э. македоняне не захотели продвигаться глубже в Индию. Они понимали, что впереди их ждут новые реки, враги и неизвестные расстояния.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изменили походы Александра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повлияли не только на границы, но и на жизнь людей: города стали центрами власти и торговли, а греческая культура распространилась далеко на восток.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итогам завоеваний Александра Македонского на основе учебного текста.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походов были долговременными: возникло эллинистическое время, когда греческие и восточные традиции начали активно смешиваться.
</a:t>
            </a:r>
            <a:endParaRPr lang="en-US" sz="11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Македонский: полководец и историческая личность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 бою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часто сам вел войско в решающие моменты сражений. Его личная решимость вдохновляла солдат и помогала сохранять боевой дух даже в трудных походах.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 Аристотеля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юности Александра обучал философ Аристотель. Благодаря этому он получил не только военные знания, но и представление о культуре, истории и устройстве мира.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 амбиции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стремился не просто побеждать, а создавать сильную державу. Его честолюбие толкало его всё дальше, к новым землям и новым столицам.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завоевания связали греческий и восточный миры. После походов по огромной территории начали распространяться общий язык, обычаи и новые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Походы, изменившие древний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Александра разрушили Персидскую державу, открыли путь к новым городам и сблизили разные культуры. Именно после них началась эллинистическая эпоха, изменившая историю Средиземноморья и Востока.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2026-06-01T00:34:32Z</dcterms:created>
  <dcterms:modified xsi:type="dcterms:W3CDTF">2026-06-01T00:34:32Z</dcterms:modified>
</cp:coreProperties>
</file>