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jpe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английского: язык, который собрал мир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рос через встречи народов и эпох.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английский стал смешанным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менялся снова и снова: через завоевания, торговлю, книги и путешествия. Поэтому в нём рядом живут древние слова, французские формы, латинские термины и новые заимствования.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историю английского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11125" y="2359289"/>
            <a:ext cx="2492400" cy="1852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языка объясняет, почему знакомые слова могут выглядеть непривычно. В английском старые формы сохранились в написании, хотя звучание со временем сильно изменилось.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308" y="1606387"/>
            <a:ext cx="2492400" cy="680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Странное написание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27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истории делает язык понятнее и для учёбы, и для чтения. Когда видишь, откуда взялось слово, легче запомнить его смысл и употребление.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27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без догадок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319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замечать родственные слова в разных языках. Многие английские слова пришли из латинского, французского и скандинавских языков и сохранили следы своего происхождения.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19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859272"/>
            <a:ext cx="6446700" cy="1926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5201" y="533134"/>
            <a:ext cx="53055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жил на островах до английского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44500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англов, саксов и ютов на островах жили кельтские племена. Их след заметен в названиях мест, а сама островная история началась задолго до английского языка.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4502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Кельтский слой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060552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пришли германские племена, затем викинги, а после 1066 года — нормандская знать. Каждый новый этап добавлял в английский свои слова и привычки письма.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060554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волны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252596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принесли дороги, города, управление и латинские слова. После их ухода острова не исчезли из истории: старые связи продолжали влиять на жизнь и речь.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3252598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влияние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6060552" y="73457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печать закрепила нормы, а колонии и мировые связи вынесли английский далеко за пределы Британии. Так язык стал по-настоящему международным.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6060554" y="43490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в мир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 English: первые англосаксы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V–VI века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V–VI веках англы, саксы и юты принесли на острова свой германский язык. Он стал основой Old English и звучал совсем не так, как современный английский.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речь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600 года этот язык уже стал языком повседневного общения. На нём говорили дома, на рынках и в поселениях, а не только среди переселенцев.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тексты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Old English обзавёлся письмом, текстами и правилами, но его формы оставались очень древними. Для современного читателя он выглядит почти как другой язык.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древний английский выглядел в словах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hūs превратилось в house — «дом». Здесь хорошо видно, что язык менялся постепенно: звучание и написание расходились, а корень слова сохранялся.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hūs → house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lufu стало love — «любовь». Древние формы часто были ближе к звучанию своего времени, чем к современному написанию, поэтому старые тексты читаются непросто.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lufu → love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frēond стало friend — «друг». Такие примеры показывают, что многие базовые слова уцелели, хотя их форма стала короче и привычнее для современного глаза.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frēond → friend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33649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50" y="1755989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25" y="17607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44725" y="3386875"/>
            <a:ext cx="493200" cy="39456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викингов в английском языке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 еда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Древнескандинавское sky и egg вошли в самый обычный разговор. Эти слова закрепились потому, что люди жили рядом, торговали и пользовались общими словами каждый день.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быт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window и knife пришли вместе с предметами быта и повседневными привычками. Они звучат просто, но именно такие слова особенно легко приживаются в языке.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появлялись не один раз, а надолго. Поэтому их язык оставил в английском не редкие следы, а слова, которые встречаются почти в каждом тексте и разговоре.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контакт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действия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take и call стали частью живой речи. Когда языки долго соседствуют, они обмениваются не только вещами, но и действиями, которые нужны в разговоре.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речи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they и their особенно важны: их используют постоянно. Это значит, что скандинавское влияние затронуло не только отдельные предметы, но и саму основу общения.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след через церковь и книги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латинский в английский вошли monk, school, candle, altar и angel. Эти слова помогали описывать новые для многих людей религиозные и книжные понятия.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термины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латинские слова продолжали приходить через науку и образование. Так язык получал точные названия для понятий, которые раньше не требовали отдельного слова.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словаря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христианизации Британии латинский стал языком церкви и образования. Именно там особенно часто появлялись новые термины, связанные с верой, книгами и учёбой.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 школа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влиял прежде всего на письменную речь, а не на разговор в деревнях. Поэтому его след заметнее в текстах, чем в обычной повседневной беседе.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традиция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1066 год: французский поворот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1066 года английский и французский существовали рядом, но не одинаково: один был языком большинства, другой — власти и двора.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пришли в язык из разных социальных сфер, поэтому английский получил сразу несколько словарных слоёв.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из описания слайда; иллюстративная схема, 2025
</a:t>
            </a:r>
            <a:endParaRPr lang="en-US" sz="10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слоям: кто их приносил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пришли в английский из разных сфер жизни после контактов с разными народами.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XIV веке английский снова становится заметен в письменности и постепенно возвращается в повседневные тексты.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английский начал снова уверенно звучать в книгах и документах.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 век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Britannica, English language; The Cambridge History of the English Language
</a:t>
            </a:r>
            <a:endParaRPr lang="en-US" sz="1215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 печатный станок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становятся одинаковыми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не просто ускорил выпуск книг — он сделал одни и те же формы слов видимыми тысячам читателей. Когда текст повторялся без ошибок переписчиков, привычные написания закреплялись гораздо быстрее, чем раньше.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книжного языка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Лондонские типографии задавали тон, а университетская среда помогала распространять книжные нормы. Читатели начинали узнавать знакомые слова в похожем виде, и письмо постепенно становилось более устойчивым, чем живой разговор.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хранит прошлое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произношение менялось, печатные страницы сохраняли старые написания. Поэтому орфография английского нередко выглядит как след прошлых эпох: она хранит историю языка так же, как музей хранит старые предметы.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написание и чтение расходятся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сдвиг гласных изменил звучание длинных гласных, но буквы остались прежними. Поэтому современное чтение часто не подсказывает старое произношение.
</a:t>
            </a:r>
            <a:endParaRPr lang="en-US" sz="1304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изменилось сильнее, чем написание, и именно поэтому английская орфография кажется нелогичной.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истории английского языка; описание Великого сдвига гласных в исторической лингвистике
</a:t>
            </a:r>
            <a:endParaRPr lang="en-US" sz="9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859272"/>
            <a:ext cx="6446700" cy="1926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5201" y="533134"/>
            <a:ext cx="53055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мирового распространения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44500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распространялся вместе с морскими маршрутами, торговлей и переселением людей. Там, где появлялись новые поселения, язык закреплялся в школах, судах и повседневном общении.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4502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 морям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060552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Индии, Африке и Океании английский стал языком администрации, образования и межкультурного общения. При этом он постоянно впитывал местные названия и выражения.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060554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 местными языками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252596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Америке и Карибском бассейне английский развивался рядом с другими языками и культурами. Это создало новые местные варианты, слова и произношения.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3252598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общины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6060552" y="73457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статус языка укрепляли печать, школа, торговля и позже радио, кино и интернет. Чем шире был контакт, тем быстрее английский становился общим инструментом связи.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6060554" y="43490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для связи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слышно разные регионы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акценты меняются от графства к графству, потому что язык живёт в местных сообществах. Одни формы дольше сохраняются в изоляции, другие быстрее выравниваются под влиянием школ и медиа.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 не означает ошибку. Это просто другая норма внутри языка, которая помогает увидеть, как по-разному английский развивался в разных местах.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ошибка, а вариант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слова становятся знаком региона и сохраняют старые привычки речи. Именно так живут boot, bath, loch и wee: они не «неправильные», а местные.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как визитная карточка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Англии, Шотландия, Уэльс и Ирландия дали английскому собственные интонации и лексику. Поэтому по звучанию часто можно угадать, откуда человек родом.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местной истории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вариантов английского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различия между вариантами английского чаще касаются привычек письма и словаря, а не самого языка.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вариант чаще упрощает написание и использует собственную лексику, но оба варианта остаются полноценным английским.
</a:t>
            </a:r>
            <a:endParaRPr lang="en-US" sz="1484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Dictionary; Merriam-Webster Dictionary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9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7125" y="17607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15275" y="3336954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54100" y="3336954"/>
            <a:ext cx="431550" cy="49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11125" y="496075"/>
            <a:ext cx="816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английский нужен каждый день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7" name="Text 2"/>
          <p:cNvSpPr txBox="1"/>
          <p:nvPr/>
        </p:nvSpPr>
        <p:spPr>
          <a:xfrm>
            <a:off x="1193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наука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511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людям учиться по одним и тем же материалам, даже если они живут в разных странах. Он часто становится языком уроков, курсов и научных объяснений.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4001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игры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3319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Фильмы, сериалы и игры делают английский особенно заметным для подростков. Много популярных историй, интерфейсов и подсказок создаются сразу для мировой аудитории.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6809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мира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6127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люди из разных стран не говорят на одном языке, английский часто становится мостом между ними. Поэтому его знают не только носители, но и миллионы изучающих.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2598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бизнес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1915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бизнесе английский нужен для писем, встреч и международных договорённостей. Он упрощает общение между партнёрами, которые не говорят на одном родном языке.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5406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соцсети
</a:t>
            </a:r>
            <a:endParaRPr lang="en-US" sz="1100" dirty="0"/>
          </a:p>
        </p:txBody>
      </p:sp>
      <p:sp>
        <p:nvSpPr>
          <p:cNvPr id="26" name="Text 11"/>
          <p:cNvSpPr txBox="1"/>
          <p:nvPr/>
        </p:nvSpPr>
        <p:spPr>
          <a:xfrm>
            <a:off x="4723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соцсетях английский помогает быстро понимать посты, комментарии и мемы из разных стран. Это один из самых удобных языков для общения в глобальной сети.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словарная гибкость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часто приходили вместе с новыми предметами, должностями или идеями. Так английский обогащал словарь без потери своей основы и быстро осваивал новые сферы жизни.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вместе с вещами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английский стал языком с очень широким словарём и множеством синонимов. Это удобно: один и тот же смысл можно выразить по-разному в зависимости от ситуации.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выбор слов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разные народы долго живут рядом, язык неизбежно меняется. Английский вобрал слова из кельтских, латинских, скандинавских и французских источников именно потому, что его история — это история контактов.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встреч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Новшества в науке, технике, моде и музыке постоянно требуют новых названий. Английский легко принимает их, потому что уже привык брать слова из разных языков.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адаптация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популярных мифа легко проверить на истории языка: английский постоянно менялся, его написание не всегда отражает звучание, а древнее происхождение не делает его «особенным» среди языков.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распространённых мифа о языке история английского опровергает без труда.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Britannica, English language; Oxford English Dictionary
</a:t>
            </a:r>
            <a:endParaRPr lang="en-US" sz="1215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6586"/>
            <a:ext cx="4212000" cy="2842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рос вместе с миром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английского — это история встреч, перемен и новых идей. От кельтских и германских корней до мирового языка он рос, менялся и снова доказывал, что сила языка в гибкости.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2026-07-25T08:57:37Z</dcterms:created>
  <dcterms:modified xsi:type="dcterms:W3CDTF">2026-07-25T08:57:37Z</dcterms:modified>
</cp:coreProperties>
</file>