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094" y="745950"/>
            <a:ext cx="4214463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 языка в русском языке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 делают речь яркой, точной и запоминающейся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421" y="914025"/>
            <a:ext cx="3704408" cy="36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выразительные средства
</a:t>
            </a:r>
            <a:endParaRPr lang="en-US" sz="28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вы уже умеете разбирать текст по частям и замечать, как слово, образ и порядок фраз меняют смысл и настроение.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выразительных средств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основаны на переносном значении слов. Они помогают увидеть предмет по-новому, создают образ и делают описание более живым и точным.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речи связаны с построением высказывания. С их помощью автор выделяет важную мысль, усиливает интонацию и делает фразу выразительнее.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использует повтор звуков, чтобы передать впечатление от текста. Она может создавать ощущение шороха, плавности, резкости или тишины.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99831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повторы и близкие по значению слова помогают удержать главную мысль, сделать речь связной и подчеркнуть нужный смысловой оттенок.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Метафора: скрытое сравнение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метафора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переносит название одного предмета на другой по сходству признаков. В ней сравнение не называется прямо, поэтому образ звучит особенно выразительно.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31476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Обороты вроде «золотые руки», «море огней», «каменное сердце» делают предмет или человека более заметным и помогают передать оценку без прямого объяснения.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82952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часто используется в стихах, названиях произведений и образных описаниях природы, города и человека, потому что она делает текст более художественным.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тропы встречаются чаще всего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чаще всего заметны сравнение и эпитет, потому что они легко распознаются и помогают быстро увидеть образ.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прием по форме, тем чаще он встречается в учебных текстах; более редкие тропы обычно требуют внимательного анализа.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выразительных средств для 7 класса
</a:t>
            </a:r>
            <a:endParaRPr lang="en-US" sz="9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811" y="808175"/>
            <a:ext cx="3703629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эпитет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8582" y="15020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сходство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связывает два предмета через слова как, словно, будто, точно. Оно помогает читателю заметить общие признаки и представить образ более наглядно.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78582" y="267680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выделяет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обозначает яркую или важную характеристику предмета, человека или явления. Такие определения делают описание точнее и эмоциональнее, не перегружая текст.
</a:t>
            </a:r>
            <a:endParaRPr lang="en-US" sz="1193" dirty="0"/>
          </a:p>
        </p:txBody>
      </p:sp>
      <p:sp>
        <p:nvSpPr>
          <p:cNvPr id="13" name="Text 4"/>
          <p:cNvSpPr txBox="1"/>
          <p:nvPr/>
        </p:nvSpPr>
        <p:spPr>
          <a:xfrm>
            <a:off x="578582" y="38515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приемы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есть явное сопоставление, это сравнение. Если слово просто подчеркивает признак и помогает создать образ, перед нами эпитет.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и гипербола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оживляет мир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приписывает неживым предметам действия и чувства человека: ветер шепчет, река бежит, зима злится. Так текст становится более живым и образным.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усиливает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 — это намеренное преувеличение, например: ждать вечность, море слез, тысяча дел. Она помогает показать сильные эмоции и подчеркнуть значимость события.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приема делают речь эмоциональнее и выразительнее. Они особенно полезны там, где важно передать удивление, тревогу, радость или напряжение.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в примерах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название приема, его признак и характерный пример.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тропа свой способ создания образа: перенос, сопоставление или одушевление.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изучения темы «Выразительные средства языка» в 7 классе
</a:t>
            </a:r>
            <a:endParaRPr lang="en-US" sz="7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речи: особое построение фразы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00937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возвращает важное слово или оборот, чтобы закрепить мысль и создать ритм. Он делает фразу заметнее и помогает автору усилить впечатление.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45795" y="1700937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строится на резком противопоставлении: свет и тьма, добро и зло, начало и конец. Контраст делает мысль четкой и выразительной.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11577" y="1700925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Риторический вопрос задают не ради ответа, а чтобы подчеркнуть чувство или заставить задуматься. Такой прием вовлекает читателя в размышление.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145801" y="2975931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Градация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Градация располагает слова по нарастанию или убыванию силы признака: шепот, голос, крик. Благодаря этому мысль звучит напряженнее и динамичнее.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180000" y="2975931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 — это необычный порядок слов. Она выделяет нужную часть высказывания и помогает сделать фразу более выразительной и интонационно заметной.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выразительное средство в тексте
</a:t>
            </a:r>
            <a:endParaRPr lang="en-US" sz="2773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для поиска тропов и фигур речи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и градация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как 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строит фразу на резком противопоставлении двух понятий, поэтому мысль становится особенно ясной. Такой прием помогает сразу увидеть границы между явлениями, героями, поступками или состояниями.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подчеркивает различие, а градация показывает развитие мысли. Оба приема делают высказывание выразительнее, помогают автору управлять вниманием читателя и усиливают интонацию.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Градация по нарастанию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Градация располагает слова так, чтобы признак постепенно усиливался или ослабевал. Благодаря этому речь звучит динамично, а чувство, действие или оценка воспринимаются как движение.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заметить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одной фразе стоят противоположные слова, перед нами антитеза. Если же выражения выстроены по возрастающей или убывающей силе, это градация.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усиливают разные приемы в тексте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средства могут работать вместе, создавая особенно сильное впечатление в одном и том же отрывке.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усиливаются образность и запоминаемость; контраст и ритм проявляются через отдельные приемы, а не всегда одновременно.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«Выразительные средства языка»; условная экспертная оценка для учебной схемы.
</a:t>
            </a:r>
            <a:endParaRPr lang="en-US" sz="7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811" y="808175"/>
            <a:ext cx="3703629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Звукопись: как звуки помогают смыслу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согласных звуков делает строку более звучной и помогает передать нужное впечатление: шорох, стук, шепот, резкость или напряжение. Часто этот прием особенно заметен в поэзии и скороговорках.
</a:t>
            </a:r>
            <a:endParaRPr lang="en-US" sz="937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Ассонанс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гласных звуков создает плавность, мягкость или протяжность звучания. Он помогает передать спокойное настроение, тишину, задумчивость или светлое, свободное пространство.
</a:t>
            </a:r>
            <a:endParaRPr lang="en-US" sz="1016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не просто украшает текст, а поддерживает его содержание. Если звуки подобраны удачно, читатель как будто слышит изображаемую картину и лучше чувствует ее настроение.
</a:t>
            </a:r>
            <a:endParaRPr lang="en-US" sz="1063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прием особенно заметен в стихотворениях, загадках, песнях и образных описаниях природы. В них звуковой рисунок часто работает вместе с рифмой, ритмом и лексическим повтором.
</a:t>
            </a:r>
            <a:endParaRPr lang="en-US" sz="10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Лексический повтор и синонимы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закрепляет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Лексический повтор помогает автору выделить главное слово и сделать фразу более выразительной. Повторенное слово звучит сильнее, создает ритм и сразу привлекает внимание читателя.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уточняют оттенки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позволяют не повторять одно и то же слово без необходимости и одновременно выбирать более точный смысловой оттенок. Благодаря этому текст становится точнее, богаче и приятнее для чтения.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сочинения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тексте эти средства помогают избежать однообразия, сохранить связность и лучше раскрыть тему. Особенно важно использовать их осознанно, чтобы речь была ясной, а не перегруженной.
</a:t>
            </a:r>
            <a:endParaRPr lang="en-US" sz="11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720417"/>
            <a:ext cx="3408600" cy="13935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Средство и его функция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приемы работают в тексте и какой эффект они создают для читателя.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приема своя задача: одни создают образ, другие усиливают чувство, контраст или звучание. В тексте они работают по-разному, но дополняют друг друга.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материалам школьной темы «Выразительные средства языка».
</a:t>
            </a:r>
            <a:endParaRPr lang="en-US" sz="7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 в разных жанрах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стихах особенно важны метафоры, эпитеты, сравнения и звукопись. Они помогают создать яркий образ, передать настроение и сделать строку музыкальной, ритмичной и запоминающейся.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396734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и 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и сказках часто встречаются олицетворение, повтор и антитеза. Эти приемы помогают показать характер героя, выделить важные события и сделать сюжет более живым.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96741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и реклама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объявлениях и рекламе выразительные средства должны быстро воздействовать на человека. Поэтому авторы выбирают короткие, заметные фразы, яркие определения и запоминающиеся словосочетания.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публицистических текстах выразительные средства используют для убеждения читателя. Здесь часто встречаются яркие эпитеты, риторические вопросы и умеренная гипербола, которая привлекает внимание.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 тексте после использования выразительных средств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удачное средство может изменить восприятие всего фрагмента и сделать его заметнее для читателя.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меняются образность и запоминаемость, поэтому выразительные средства особенно важны там, где нужно произвести яркое впечатление.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«Выразительные средства языка»; значения в диаграмме условные, для сравнения эффектов.
</a:t>
            </a:r>
            <a:endParaRPr lang="en-US" sz="7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приемов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сравнение и метафору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легко узнать по словам как, словно, будто, точно. В метафоре таких слов нет, потому что перенос значения скрыт, и именно это часто вызывает затруднение.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эпитетом любое красивое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не просто украшает речь, а выделяет важный признак предмета. Если слово не называет особое качество или не помогает точнее представить образ, это не эпитет.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олицетворение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есть тогда, когда неживому предмету приписывают действия или чувства человека. Фраза «ветер поет» показывает это очень ясно, хотя на первый взгляд кажется обычной.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99831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Красивое слово еще не означает выразительный прием. Чтобы не ошибиться, нужно учитывать значение, роль в предложении и то, какой образ или настроение создает слово.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Мини-алгоритм анализа текста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необычное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отметить слово или оборот, который выделяется на фоне остальных. Обычно именно он помогает понять, где в тексте спрятан выразительный прием.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роль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важно ответить, зачем автор использовал прием: для образа, эмоции, контраста, ритма или запоминаемости. Тогда анализ становится осмысленным, а не формальным.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способ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нужно проверить, есть ли перенос значения, сравнение, противопоставление или усиление признака. Этот шаг помогает отделить тропы от фигур речи и звукописи.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прием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следует сопоставить наблюдение с термином: метафора, эпитет, олицетворение, антитеза, градация, повтор или звукопись. Так легче дать грамотный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 делают речь живой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 помогают языку звучать ярче, точнее и убедительнее. Когда вы умеете их замечать, проще понимать автора, читать вдумчиво и создавать собственные тексты.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2026-05-28T13:17:18Z</dcterms:created>
  <dcterms:modified xsi:type="dcterms:W3CDTF">2026-05-28T13:17:18Z</dcterms:modified>
</cp:coreProperties>
</file>