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 числа 5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считать пятёрками легко, быстро и почти без ошибок.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таблица умножения на 5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 5 помогает быстро считать одинаковые группы предметов и уверенно решать школьные задачи. Она удобна для устного счёта, а цепочка 5, 10, 15, 20, 25 запоминается очень легко.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умножение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— это короткая запись одинакового сложения. Если 5×3, значит нужно сложить 5 три раза: 5+5+5.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ответ в таблице на 5 получается, если к предыдущему прибавить ещё одну пятёрку. Так ряд идёт ровно и предсказуемо.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счёта помогает не путаться в примерах. Достаточно помнить первый ответ и дальше двигаться по цепочке маленькими шагами.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Пятёрка вокруг нас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можно заметить в звезде, цветке и других знакомых вещах. Такие примеры делают число 5 узнаваемым в задачах и упражнениях.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в природе и предметах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одной руки 5 пальцев, поэтому число 5 легко представить без подсказок. Этот образ помогает детям быстро вспоминать нужный результат.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на ладони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примеры таблицы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прибавить ещё одну пятёрку, выходит 10. Здесь уже видно, что ответы идут с одинаковым шагом.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5×2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результат — 15. После нечётного множителя число часто заканчивается на 5, и это удобно для проверки.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5×3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очень простой: получается 5. Он задаёт начало всей цепочки и помогает сразу почувствовать ритм таблицы.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5×1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таблицы на 5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первых примеров ритм не меняется: 5×4=20. Ответ снова получается простым, круглым и легко читается.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идёт 5×5=25, а затем 5×6=30. Между числами по-прежнему прибавляется только одна пятёрка, без лишних шагов.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5×7=35 завершает середину таблицы. Если вспомнить предыдущий ответ, новый можно найти почти автоматически.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примеры таблицы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таблицы появляется 5×8=40. Это круглое число хорошо показывает, что чётные множители часто дают окончание на 0.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идёт 5×10=50. Это самый большой ответ в таблице на 5 для начальной школы, и его легко запомнить.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5×9=45 продолжает ряд без сюрпризов. Здесь снова видно знакомое окончание на 5, которое помогает проверять себя.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последние результаты выглядят аккуратно и повторяют общий ритм. Поэтому таблицу удобно повторять даже перед контрольной.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получить ответ в примере на 5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 шагам найти ответ и проверить его по ряду таблицы.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на 5 удобно замечать две группы ответов по окончанию. Это помогает быстро сверять результат и не теряться в примерах.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 на 5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окончаний встречаются в этой таблице: на 5 и на 0.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на 5 удобно замечать две группы ответов по окончанию. Это помогает быстро сверять результат и не теряться в примерах.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по пятёркам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по пятёркам идёт как ровная цепочка: 5, 10, 15, 20, 25, 30. Если повторять её вслух, ритм быстро запоминается.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полезен в задачах про одинаковые группы предметов. Он помогает считать быстрее и без длинного сложения — почти как маленький математический марш.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200" y="360000"/>
            <a:ext cx="2717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таблица на 5 от 1 до 10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313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46300" y="724200"/>
            <a:ext cx="4770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 самого первого ответа: 5. Это отправная точка всей таблицы, от которой легко двигаться дальше по привычному счёту пятёрками.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46300" y="503650"/>
            <a:ext cx="4770900" cy="2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1×5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46300" y="4194325"/>
            <a:ext cx="4770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таблица доходит до 50. Все десять ответов образуют удобную цепочку, которую важно знать наизусть и быстро узнавать.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46300" y="3973775"/>
            <a:ext cx="4770900" cy="2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4×5 — 10×5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946300" y="3037617"/>
            <a:ext cx="4770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идёт 15. Если помнить предыдущий ответ, достаточно добавить 5, и новое число находится без долгих вычислений.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946300" y="2817067"/>
            <a:ext cx="4770900" cy="2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3×5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3946300" y="1880908"/>
            <a:ext cx="4770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 — 10. К первому числу прибавляется ещё одна пятёрка, и ряд сразу становится понятным и ровным.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946300" y="1660358"/>
            <a:ext cx="4770900" cy="2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2×5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 в примере 5×6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строится на предыдущем примере, счёте по пятёркам и сверке с привычным рядом ответов.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550" y="1701075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3300" y="170107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64550" y="170107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школьных задач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5 коробках лежит по 2 карандаша, легко получить 10 карандашей. Умножение на 5 помогает считать одинаковые наборы без повторного сложения.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Коробки с карандашами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5 тарелках по 3 печенья получается 15 печений. Такой пример показывает, как таблица на 5 быстро помогает решать задачи про группы предметов.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Тарелки с печеньем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5 наборов по 4 фишки, выходит 20 фишек. Здесь особенно удобно замечать, что число 5 повторяет один и тот же шаг в ответе.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Фишки в наборах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рифма для запоминания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 5 звучит почти как короткая песенка: пять, десять, пятнадцать, двадцать. Если проговаривать ответы вслух в одном ритме, они запоминаются легче и не путаются. Так математика становится похожей на весёлую считалочку.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как маленькая песенка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рифмованные строки делают порядок ответов более заметным. Когда ребёнок слышит одинаковый ритм, ему проще вспомнить следующий пример. Таблица перестаёт казаться длинной цепочкой и превращается в понятный повторяющийся узор.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помогает памяти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возникают ошибки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порядок ответов и перескакивают через одно число. Тогда цепочка пятёрок ломается, а правильный результат становится труднее вспомнить.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 прибавить ровно 5. Из-за этого вместо 30 может получиться 25, хотя следующий шаг должен быть именно таким.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перепутывают окончание числа. В таблице на 5 удобно проверять себя: у чётных множителей обычно получается 0, а у нечётных — 5.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ещё раз проговорить весь ряд и сравнить ответ с ним. Если число выбивается из привычной цепочки, стоит сразу перепроверить пример.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тренировка таблицы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повтори простые примеры по порядку: 5×1, 5×2, 5×3, 5×4, 5×5. Такой разогрев помогает быстро включить память и поймать ритм.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проверь себя ещё раз вслух или про себя. Несколько коротких повторений закрепляют связь между множителем и ответом лучше, чем одна длинная попытка.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решай примеры в другом порядке: 5×7, 5×9, 5×6, 5×8. Здесь уже нужно не считать долго, а вспоминать ответ сразу.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учить таблицу на 5 без скуки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можно тренировать через счёт, перемешивание примеров и короткую самопроверку.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таблицы на 5 с таблицей на 10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10×3 = 30, то 5×3 = 15. Это удобно заметить: у таблицы на 5 ответы как будто делятся пополам, и запоминать их становится проще.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таблицы умножения не живут отдельно. Зная один пример на 10, можно быстрее понять похожий пример на 5 и проверить себя.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особенно полезен в 4 классе. Он показывает не просто отдельные ответы, а связь между разными таблицами, как будто они дружат между собой.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1696" y="1497250"/>
            <a:ext cx="2719907" cy="3105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запоминания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151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в таблице на 5 идут ровным шагом по 5. Если проговорить весь ряд вслух, легче заметить, где число вдруг сбилось с привычного ритма.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подсказки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3210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две подсказки очень удобны: числа часто заканчиваются на 5 или 0, а сама таблица доходит до 50. Эти признаки помогают быстро найти правильный ответ.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210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быстро проверить себя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 5 уже стала знакомой!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счёт по пятёркам и следить за окончаниями 5 и 0, таблица на 5 перестаёт быть сложной. Она помогает решать примеры быстрее и увереннее.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2026-05-24T12:12:56Z</dcterms:created>
  <dcterms:modified xsi:type="dcterms:W3CDTF">2026-05-24T12:12:56Z</dcterms:modified>
</cp:coreProperties>
</file>