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в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хранит память о святых Руси и звучит особенно светло.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в музыке — это не сказочные герои, а живые образы истории и культуры. Их имена звучат в песнопениях, хорах и духовной музыке, помогая услышать молитву, торжественность и спокойствие.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слушают на уроке музыки
</a:t>
            </a:r>
            <a:endParaRPr lang="en-US" sz="312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24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святые Руси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Святых Руси помнят прежде всего за крепкую веру. Она помогала им делать выбор не ради славы, а ради добра, мира и верности своей земле.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людей святые остаются не только из-за высоких поступков, но и из-за заботы о ближних. Их жизнь учит милосердию, терпению и вниманию к людям.
</a:t>
            </a:r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endParaRPr lang="en-US" sz="137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святые были князьями и княгинями. Они заботились о народе, укрепляли порядок и старались принимать решения, которые приносили пользу всей Руси.
</a:t>
            </a:r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стране
</a:t>
            </a:r>
            <a:endParaRPr lang="en-US" sz="1371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святых были воины и защитники земли Русской. Они показывали силу духа, стойкость и готовность защищать родину, не теряя чести и достоинства.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
</a:t>
            </a:r>
            <a:endParaRPr lang="en-US" sz="140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святых живут в истории, песнопениях и музыке. Народ вспоминает их как людей, чьи поступки стали примером честности, мудрости и любви к Отечеству.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endParaRPr lang="en-US" sz="13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княгини Ольги в музыке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правительница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Ольга вошла в историю как одна из первых правителей Руси, принявших христианство. В её образе чувствуется спокойная сила и умение действовать без суеты. В музыке это часто передаётся мягким, светлым и величавым звучанием.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слышна сила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Ольги не кричит и не спорит — он звучит ровно и уверенно. Такое музыкальное настроение напоминает о терпении, мудрости и внутреннем достоинстве. Кажется, будто мелодия идёт спокойно, но очень твёрдо, как сама княгиня.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Русь приняла христианство и вошла в новую историческую эпоху.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началом широкого распространения христианской веры и важным поворотом для всей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Крещения Руси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Бориса и Глеба к народной памяти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Сыновья князя Владимира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выросли в княжеской семье и были воспитаны в духе веры и послушания. Их память с самого начала связана с братской близостью.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властью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князя Владимира между наследниками началась борьба за власть. Борис и Глеб отказались от мести и не захотели отвечать злом на зло.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как первых святых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подвиг стал примером кротости и любви к миру. В музыке этот образ звучит тихо, печально и очень трогательно, словно молитва о мире между людьми.
</a:t>
            </a:r>
            <a:endParaRPr lang="en-US" sz="12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жизнь и молитва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не искал славы и жил просто. Его образ напоминает о тихой молитве, доброте и умении оставаться внутренне сильным даже без громких слов.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— святой мира и труда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который согревает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 людей миру и доброму труду. В музыке это передаётся плавными мелодиями и спокойным звучанием, которое будто говорит: «Всё будет хорошо».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— защитник Руси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 — Невская битва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князь Александр одержал важную победу на Неве. Этот подвиг показал его смелость, решительность и заботу о русской земле.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 — Ледовое побоище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снова встал на защиту Руси и победил на Чудском озере. Это событие стало символом силы, чести и стойкости.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вдохновил композиторов на торжественные и мощные произведения. В них слышны тревога, борьба и радость победы.
</a:t>
            </a:r>
            <a:endParaRPr lang="en-US" sz="9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музыкальные образы святых
</a:t>
            </a:r>
            <a:endParaRPr lang="en-US" sz="29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исторический образ превращается в музыкальное звучание.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и церковное пение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духовной музыке важны спокойный темп, протяжные мелодии и ясные слова. Она помогает слушателю настроиться на тишину, внимание и молитвенное состояние.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главное место здесь занимает хор. Когда голоса звучат вместе, музыка становится цельной, торжественной и очень выразительной, словно большое доброе «здравствуйте» для сердца.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тоже связан с этой темой. Он создаёт ощущение праздника, величия и связи с храмом, будто музыка приглашает остановиться и послушать.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колокольный звон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помогает передать духовный смысл: голоса звучат вместе, спокойно и ясно. Когда слова хорошо слышны, кажется, будто сама молитва становится музыкой.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делает звучание особенно торжественным. Он напоминает о храме, празднике и старинной традиции, которая сразу узнаётся даже без подсказок.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 защите Руси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музыке Сергея Прокофьева образ Александра Невского раскрывается через тревожные интонации и резкие ритмы, будто слышится приближение опасности.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звучание становится напряжённым и сильным: музыка словно передаёт борьбу, смелость дружины и решимость защитить родную землю.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отдельных частях слышны картины битвы, где музыка помогает представить движение, силу удара и быстрое изменение событий.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 звучит торжественно и уверенно, потому что победа воспринимается не только как успех, но и как радость за Русь.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Такое звучание показывает силу, которая не кричит о себе. Она проявляется в скромности, терпении и умении делать добро.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 духовной силе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Сергия Радонежского в музыке связан с тишиной и внутренним светом. Здесь не нужна громкость: важнее спокойное, доброе звучание.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Мелодии обычно текут плавно, без резких скачков. Они напоминают неторопливую молитву и помогают услышать мирное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о святых Руси вызывает уважение, потому что напоминает о людях, чья жизнь была связана с верой, служением и добрыми делами.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музыка этой темы
</a:t>
            </a:r>
            <a:endParaRPr lang="en-US" sz="315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ней часто слышны спокойствие и тишина. Эти чувства помогают слушателю не спешить и внимательнее вслушаться в звучание.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Торжественные аккорды и протяжные хоровые напевы создают ощущение праздника и важного события, будто в зал входит история.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Светлая радость появляется там, где музыка говорит о надежде, мире и любви к родной земле. У каждого образа — свой характер.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святых в иконах и музыке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показывает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изображает святого светло, строго и торжественно. В ней важно не только лицо, но и особое настроение, которое сразу чувствуется.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образ звучащим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продолжает этот образ звуком. Она помогает услышать память народа, уважение к истории и ту красоту, которая не стареет.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Каждый образ передан по-своему: где-то мягко, где-то торжественно, а где-то мужественно. Но ко всем чувствуется серьёзное и уважительное отношение.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героев темы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Все герои темы служили людям и своей земле. Их жизнь связана с верой, ответственностью и готовностью делать важное, а не только удобное.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Среди них есть князья, княгини, монахи и воины. Но в музыке они звучат как люди сильного духа, а не как сказочные персонажи.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о святых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исторического образа к музыкальному звучанию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Святые земли Русской — это не только герои истории, но и важные образы русской культуры. Их помнят за веру, мудрость и мужество.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 помогает увидеть их характер без длинного рассказа: через мелодию, ритм, хор и особое настроение можно почувствовать смысл каждого образа.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Эта тема учит замечать в прошлом не только события, но и добрые качества людей: кротость, заботу, честность и любовь к Родине.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Эти произведения звучат и сейчас, потому что в них есть понятные каждому чувства: уважение, радость, тишина и память. Они не устаревают, как хорошая сказка.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музыку слушают и сегодня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музыка соединяет историю, веру и искусство. Она помогает нам помнить людей, которые служили своей земле, и слушать прошлое внимательнее.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хранит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в музыке — это светлые образы веры, мужества и любви к Родине. Их звучание помогает нам помнить историю, чувствовать добро и слушать сердцем.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2026-05-24T18:12:14Z</dcterms:created>
  <dcterms:modified xsi:type="dcterms:W3CDTF">2026-05-24T18:12:14Z</dcterms:modified>
</cp:coreProperties>
</file>