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Shapes in English: учим фигуры на уроке английского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shapes через слова, речь и игры.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shapes полезны третьекласснику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shapes помогают называть предметы по-английски и замечать их форму вокруг себя. Короткие фразы с to be легко запоминаются, а знакомые вещи делают урок понятным и живым.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 and Square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3150" y="1090325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 — круг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 — это фигура без углов и сторон. Её легко узнать по плавной линии. В жизни circle напоминает часы, тарелку или мяч, поэтому слово быстро запоминается.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25050" y="1090330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 —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 имеет четыре равные стороны и четыре угла. Эта фигура выглядит аккуратно и ровно. Для сравнения удобно сказать: a window can be a square, and so can a tile.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Triangle: three sides, three corners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Triangle — это фигура с тремя сторонами. Когда ребёнок считает sides, он быстро замечает, что слово tri- связано с идеей three. Так правило становится простым и понятным.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легко увидеть в slice of pizza или в roof. Такие примеры делают новое слово знакомым и весёлым, а не просто списком для заучивания.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углы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triangle всегда три corners. Это помогает отличить его от других фигур на рисунке. Для устного ответа удобно использовать короткую фразу: It is a triangle.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Rectangle: a long square?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Rectangle тоже имеет четыре стороны и четыре угла, но его стороны не обязаны быть равными. Поэтому он выглядит не как квадрат, а как более вытянутая фигура.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rectangle можно представить как long square. Такой образ помогает быстро увидеть разницу между двумя похожими словами и не путаться на уроке.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Book, door, notebook и screen часто похожи на rectangle. Когда ребёнок находит эти формы в знакомых предметах, английское слово запоминается почти без усилий.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закрепить короткое предложение: This is a rectangle. Оно подходит для устного ответа и помогает говорить уверенно, даже если слов пока немного.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Oval and Circle: похожи, но не одинаковы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 — ровный и круглый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 выглядит одинаково со всех сторон и не имеет углов. Его легко сравнить с мячом или тарелкой. Главное слово здесь — round: круглый и плавный.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Oval — вытянутый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Oval похож на stretched circle, то есть на вытянутую круглую фигуру. Он тоже smooth и без corners, но выглядит длиннее. Хороший пример — egg shape.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 and oval часто путают, потому что обе фигуры мягкие и гладкие. Разница заметна по форме: circle более ровный, а oval чуть вытянутый и длинный.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 класса достаточно слов round, long, flat и smooth. Они помогают описывать shape без сложных объяснений и делают сравнение circle и oval понятным с первого взгляда.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609" y="2300250"/>
            <a:ext cx="3187382" cy="284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 and Heart in English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на открытке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 часто появляется на наклейках, открытках и в детских рисунках. У неё яркие лучи, поэтому слово легко узнаётся даже без подписи. Когда ребёнок видит star рядом с картинкой, запоминание происходит почти играючи.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 каждом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Heart сразу привлекает внимание своей знакомой формой: сверху оно округлое, а внизу имеет острый угол. Это слово часто встречается в подарках, значках и открытках, поэтому его легко связать с эмоциями и добрым настроением.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Side, corner и line дают ребёнку язык для коротких и понятных описаний. С такими словами легко сказать, сколько у фигуры сторон и углов, не перегружая ответ.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слова уже помогают описывать фигуру точнее.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shapes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name a shape in English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определения фигуры по внешним признакам и простому описанию.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Shapes in school things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and notebook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book и notebook часто похожи на rectangle. Эти предметы удобно брать в руки и легко узнавать глазами. Когда ребёнок называет форму вместе с вещью, слово запоминается быстрее.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Clock and wheel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Clock может быть circle, как и wheel. Такие примеры помогают увидеть, что shape есть не только в картинках, но и в обычных предметах класса и дома.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Pencil tip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pencil tip форма часто напоминает triangle. Это маленький, но очень наглядный пример: фигура становится узнаваемой, если смотреть внимательно даже на мелкие детали.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Sticker ideas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Sticker может быть star или heart, поэтому дети легко находят shapes в украшениях и наклейках. Такие короткие пары word + object делают урок живым и запоминающимся.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Shapes at home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легко найти круги: тарелка, крышка и часы на стене часто выглядят именно так. Ребёнок быстро замечает знакомую форму и запоминает слово circle, когда видит её в обычных домашних предметах каждый день.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прямоугольник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Подушка, коробка или рамка для фото могут быть похожи на square или rectangle. Такие предметы помогают увидеть разницу между ровной квадратной формой и более длинной прямоугольной, не открывая учебник слишком надолго.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 и коробка с 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Кусочек пиццы часто напоминает triangle, а коробка может скрывать внутри что-то круглое или квадратное. Даже если кот уже занял коробку, shapes всё равно остаются рядом и ждут, чтобы их назвали по-английски.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8317" y="0"/>
            <a:ext cx="473496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 and plural: It is / They are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9709" y="2533874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говорим об одном предмете, используем It is. Так легко составить короткое предложение: It is a square. Эта форма подходит для ответа на вопрос и устной тренировки.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459709" y="3719450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 несколько, говорим They are. Например: They are circles. Это помогает сразу показать, что предметов больше одного, и звучит очень просто для третьеклассника.
</a:t>
            </a:r>
            <a:endParaRPr lang="en-US" sz="11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sentence do we say?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нужную форму предложения для одной фигуры, нескольких фигур и правильного артикля перед названием.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and an with shape words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6200" y="1991600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a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обычно ставят перед словами, которые начинаются с согласного звука: a square, a triangle, a rectangle. Для урока достаточно запомнить эти частые примеры и произносить их вслух.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828100" y="1991605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ставим an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используют перед словом, которое начинается с гласного звука: an oval. Это правило помогает говорить естественно и правильно, даже если слово очень короткое и знакомое.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609" y="2300250"/>
            <a:ext cx="3187382" cy="284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Shapes in pictures and drawings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простых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нескольких shapes можно собрать целый дом. Квадрат становится стеной, треугольник — крышей, а маленькие прямоугольники превращаются в окна и дверь. Такой рисунок показывает, что знакомые формы легко складываются в понятную картинку.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из кругов и прямоугольников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на рисунке может состоять из circles, rectangles and squares. Круги подходят для глаз и кнопок, а прямоугольники делают руки и туловище. Так дети видят, что фигуры работают как строительные детали для весёлых картинок.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 words for classroom English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и покажи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Show me a circle помогает ребёнку быстро связать слово с картинкой. Она короткая, понятная и отлично подходит для повторения темы без длинных объяснений.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пальцем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Point to the triangle учит слушать и быстро реагировать. Такая команда тренирует внимание и помогает не только узнать фигуру, но и уверенно назвать её вслух.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Find a square делает задание похожим на маленькую игру. Ученик ищет нужную форму глазами, а потом называет её по-английски, чтобы закрепить слово.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и запомни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Color the rectangle and These are shapes подходят для творческой работы. Когда ребёнок раскрашивает фигуру, слово запоминается лучше, потому что рука, глаз и память работают вместе.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shape facts for children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без уголков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Circle можно назвать фигурой без уголков. Он такой спокойный и гладкий, будто любит катиться дальше без остановок и никогда не спотыкается о corners.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гора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Triangle похож на маленькую горку или крышу домика. У него три sides, поэтому он выглядит как фигура, которая всегда готова подняться вверх.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 выглядит очень neat and tidy, потому что у него все стороны одинаковые. Он словно любит порядок и никогда не перекошивается.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Растянутый 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Rectangle можно представить как квадрат, который решил немного вытянуться. Он любит простор и часто встречается в книгах, окнах и экранах.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 hunt: find them around you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shapes прячутся повсюду. Окно может быть rectangle, а колесо на картинке — circle. Если оглядеться внимательнее, можно заметить, что английские слова уже стоят рядом с привычными вещами.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охота за формами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тоже найдёт много подсказок. Тарелка может быть кругом, а украшение — star or heart. Такие находки делают урок похожим на игру, где каждый предмет помогает вспомнить новое слово.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тоже есть shapes: знак может напоминать triangle, а колёса велосипеда — circle. Когда дети учатся замечать форму вокруг себя, английские слова запоминаются быстрее и веселее.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words for revision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короткие модели: It is a circle. It is an oval. This is a square. Такие фразы удобно говорить вслух, потому что они короткие и понятные.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про несколько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 несколько, говори: They are triangles. Эта модель помогает быстро перейти от одного предмета к группе предметов и закрепить важное грамматическое правило темы.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слова по теме: circle, square, triangle, rectangle, oval, star, heart. Затем добавь к ним слова side, corner и round, чтобы описывать фигуры точнее.
</a:t>
            </a:r>
            <a:endParaRPr lang="en-US" sz="12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Shapes are everywhere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выучили названия фигур на английском и научились коротко описывать их. Теперь circle, square, triangle и другие слова можно легко замечать в школе, дома и на картинках — почти как маленькие следы вокруг нас.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2026-05-31T02:30:19Z</dcterms:created>
  <dcterms:modified xsi:type="dcterms:W3CDTF">2026-05-31T02:30:19Z</dcterms:modified>
</cp:coreProperties>
</file>