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органов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имеют пять главных органов с разными функциями для жизни и размножения.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органов растений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органов растений началось ещё в древности. Это знание помогает в сельском хозяйстве, медицине и охране природы, улучшая качество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цветковых 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побег включают несколько частей, таких как стебель, листья и почки. Они ответственны за питание и рост растения.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 служат для размножения и формирования семян, обеспечивая продолжение вида и распространение.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однодольных и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особенности внешнего и внутреннего строения органов на примере двух групп цветковых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функции и 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почве, удерживая его и обеспечивая устойчивость даже при неблагоприятных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всасывает воду и минеральные вещества, необходимые для питания и роста всего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откладываются запасы питательных веществ, как в моркови и свёкле, и развиваются симбиозы с грибами микоризы.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формы корней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 боковые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развивается из зародышевого корешка и даёт боковые ответвления. Такая система характерна для двудольных растений, например, моркови.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тонких корней одинакового размера, не имеющих главного. Часто встречается у злаков, таких как пшеница.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мощность корневых 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 проникает глубже почвы, обеспечивая доступ к воде в засушливый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лучше помогают растению выживать в условиях дефицита влаги и поддерживают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строение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цветки, выступая опорой и защищая их. Через него поступают вода и питательные элементы от корня к надземным органам.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клубни, луковицы и усики. Они служат для запасания питательных веществ и помогают растениям адаптироваться к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побегов и их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побеги включают стебли и листья, обеспечивая фотосинтез и транспорт веществ.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побеги, такие как клубни и луковицы, накапливают питательные вещества для зимовки.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размножаются с помощью видоизменённых побегов, что помогает им быстро распространяться.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картофель образует клубни, а лук — луковицы, служащие дополнительным органом запаса.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93579"/>
            <a:ext cx="4486275" cy="250043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побегов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функции, запас питательных веществ и способы размножения разных форм побегов.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Ботаника. 6 класс, О.И. Сомова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луковицы служат главным источником запасов, обеспечивая выживание и размножение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Листья: строение и задачи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черешка и пластинки, обеспечивая фотосинтез и газообмен через устьица на поверхности.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листьев адаптированы к среде: солнцелюбивые растения имеют мелкие и плотные листья для уменьшения испарения.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листьев адаптированы к среде: солнцелюбивые растения имеют мелкие и плотные листья для уменьшения испарения.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у цветковых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жилкования листовых пластинок варьируется: сетчатое жилкование характерно для двудольных растений, а параллельное — для однодольных, что связано с их эволюцией и адаптацией к среде.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цветковых растений делятся на простые и сложные. Простые листья состоят из одной листовой пластинки, а сложные — из нескольких листочков, образующих единое целое.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листьев могут иметь различную форму: зубчатый край встречается у дуба, волнистый характерен для некоторых видов, а цельный край обычно у лилий и некоторых деревьев.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этапы фотосинтеза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 с поглощения солнечного света и CO2. В процессе участвуют хлорофилл и клеточные структуры листа, что приводит к образованию глюкозы и выделению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ботаника, 2020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интенсивность фотосинтеза наблюдается в полдень при оптимальной температуре и освещении, что важно для роста растений и их выживания.
</a:t>
            </a:r>
            <a:endParaRPr lang="en-US" sz="10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генеративный орган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включает цветоложе, чашечку и венчик, а также мужские и женские органы — тычинки и пестик. Эти структуры обеспечивают размножение цветковых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роль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привлекают насекомых и других опылителей яркими лепестками и запахом, способствуя половому размножению и образованию семян для новых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строение цветка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состоит из пыльника и тычиночной нити, она производит пыльцу — мужские гаметы цветка, участвующие в оплодотворении.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завязь, столбик и рыльце; завязь формирует семяпочки, а рыльце принимает пыльцу во время опыления.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бывают обоеполыми, содержащими и мужские, и женские органы (например, яблоня), и раздельнополыми, где мужские и женские цветки находятся на разных растениях или на одном (например, огурец).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строения служит адаптации к разным способам опыления и повышает эффективность размножения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опыления и оплодотворения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семени и плода в цветковых растениях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опыления у цветковых 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и его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осуществляется с помощью насекомых, ветра или воды. Оно обеспечивает генетическое разнообразие и повышает адаптивность растений.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Самоопыление: преимущества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у некоторых растений, таких как томаты и некоторые злаки. Этот способ обеспечивает надёжное образование семян в отсутствие опылителей.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 их роль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включая пчёл и бабочек, играют важнейшую роль в переносе пыльцы. Ветер и вода также могут служить переносчиками, особенно у злаков и берёзы.
</a:t>
            </a:r>
            <a:endParaRPr lang="en-US" sz="11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Плоды: развитие и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развиваются из завязи цветка после оплодотворения и содержат семена, необходимые для размножения растения и сохранения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семена от внешних факторов, таких как высыхание или повреждение, создавая оптимальные условия для их прорастания.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сочными, как яблоко, и сухими, например, фасоль, что влияет на способы распространения семян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7722"/>
            <a:ext cx="4376738" cy="18214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различия между сухими и сочными плодами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часто распространяются животными, привлекая их питательностью, тогда как сухие плоды полагаются на ветер или самостоятельное раскрытие для распространения.
</a:t>
            </a:r>
            <a:endParaRPr lang="en-US" sz="92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яблока, гороха, тыквы и ореха по типу плода, строению и способам распространения семян.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Растения.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органов цветковых для природы 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растений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почву и предотвращают эрозию, листья обеспечивают кислород, а цветы и плоды служат пищей и лекарствами для многих живых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важность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особенно важны злаки, картофель и рис как продукты питания, а лён и хлопок используются в текстильной промышленности, обеспечивая важные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об органах цветковых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органов цветковых растений способствует рациональному сельскому хозяйству, охране природы и улучшению здоровья человека через развитие ботанических исследований.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2026-05-08T13:41:17Z</dcterms:created>
  <dcterms:modified xsi:type="dcterms:W3CDTF">2026-05-08T13:41:17Z</dcterms:modified>
</cp:coreProperties>
</file>