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Discussing the Weather: тема, которая нужна в повседневном английском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помогает начать разговор и звучать естественно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 — удобная тема для разговора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нейтральна, понятна всем и отлично подходит для small talk, устной практики и живого общения в школе, переписке и поездках.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50275"/>
            <a:ext cx="357600" cy="2860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58158" y="3534182"/>
            <a:ext cx="334425" cy="382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для описания погоды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и тёплая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sunny, warm, hot и clear помогают точно передать приятную погоду. Они особенно полезны, когда нужно описать не просто день, а его общее настроение.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и неустойчивость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Cloudy, overcast, changeable и mild нужны для описания неба и переменчивой погоды. Такая лексика делает ответ точнее, чем простое и слишком общее weather.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Rainy, wet, humid, drizzle и shower помогают говорить о дожде и сырости более естественно. С их помощью можно различать слабые и сильные осадки.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зимние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Cold, frosty, freezing, snowy и icy описывают низкую температуру и зимнюю атмосферу. Эти слова часто встречаются в прогнозах, диалогах и заданиях на аудирование.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шторм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Windy, stormy, thunderstorm и strong wind передают более сложные погодные условия. Они особенно важны, когда речь идёт о безопасности, поездках и изменении планов.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0" y="1162275"/>
            <a:ext cx="429596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слова и их значения в английском языке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запомнить самые частотные слова и типичные примеры их употребления.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погоду обычно описывают прилагательными и безличной конструкцией It is…, а не дословным переводом с русского.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weather; примеры по модели It is / It's.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реальной жизни: как она выглядит в разные сезоны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переменчивая и свежая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погода редко бывает одинаковой два дня подряд. В английском описании часто звучат слова changeable, rainy, fresh и mild, а рядом появляются лёгкая куртка и зонт. Это сезон, когда настроение быстро меняется вместе с небом.
</a:t>
            </a:r>
            <a:endParaRPr lang="en-US" sz="747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тепло и ясный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чаще говорят sunny, hot, warm и dry. На иллюстрации уместны солнцезащитные очки, лёгкая одежда и бутылка воды, потому что именно такие детали делают описание жизненным и легко узнаваемым.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ветер, сырость и 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сцены обычно связаны со словами cloudy, windy, chilly и wet. Люди надевают шарфы и берут зонты, а в речи появляется ощущение прохлады и осторожности перед дождём.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мороз и снег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 английских описаниях часто встречаются cold, frosty, snowy и icy. На картинке хорошо смотрятся шапка, перчатки и плотная куртка, потому что одежда сразу показывает, насколько низкая температура на улице.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температуры и погодные особенности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 меняются не только температуры, но и типичные слова для описания каждого сезона.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связано с максимумом тепла, а зима — с холодом и снегом; весна и осень показывают переходные условия.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сезонных погодных условий, 2025.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для описания погоды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и 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дождя, снега и тумана часто используют формы It is raining, It is snowing, It is foggy. Такая конструкция показывает не качество, а происходящее природное явление.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 момент речи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меняется прямо сейчас, естественно звучат It is getting colder и It is starting to rain. Present Continuous подчёркивает динамику и делает речь более живой.
</a:t>
            </a:r>
            <a:endParaRPr lang="en-US" sz="966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Безличное It is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модель — It is + adjective: It is cold, It is windy, It is rather warm. Она звучит естественно и подходит для краткого описания текущей погоды.
</a:t>
            </a:r>
            <a:endParaRPr lang="en-US" sz="1036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слов и форм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rainy и rain: rainy — «дождливый», а rain — «идти о дожде». Ошибка обычно появляется из-за буквального перевода с русского.
</a:t>
            </a:r>
            <a:endParaRPr lang="en-US" sz="10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разговор о погоде на английском
</a:t>
            </a:r>
            <a:endParaRPr lang="en-US" sz="2306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small talk: от приветствия к вопросу и дальнейшему разговору.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small talk о погоде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the weather like? и It’s a lovely day. помогают открыть беседу без давления. Такие фразы нейтральны, вежливы и подходят почти для любой ситуации общения.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обстановку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looks like rain. и It’s freezing outside. дают короткую, но точную оценку. Они звучат естественно, потому что сразу связывают наблюдение с личным впечатлением.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We’re having a lot of rain this week. и The forecast says it will be sunny tomorrow. помогают перейти от момента к более широкому контексту и планам.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живо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Yes, but it may change later. I prefer cool weather. I’m glad it’s not raining anymore. Такие ответы показывают не заученность, а реальное участие в беседе.
</a:t>
            </a:r>
            <a:endParaRPr lang="en-US" sz="10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 погоде в повседневной ситуации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 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собеседник отвечает, что к вечеру возможен дождь, и предлагает подумать о зонтике. Здесь погодная реплика уже влияет на выбор, а не остаётся просто описанием.
</a:t>
            </a:r>
            <a:endParaRPr lang="en-US" sz="1314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выходные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завершается вопросом, отменять ли прогулку или перенести её на другое время. Так учащиеся видят, как weather talk помогает перейти от наблюдения к практическому решению.
</a:t>
            </a:r>
            <a:endParaRPr lang="en-US" sz="1261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 дороге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замечает, что утром было холодно и ветрено, и это сразу задаёт разговорный тон. Такой старт естественно связан с тем, как люди ощущают погоду в обычный день.
</a:t>
            </a:r>
            <a:endParaRPr lang="en-US" sz="13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учащихся в теме погоды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с буквальным переносом русских моделей: в английском погода обычно описывается через безличное it и устойчивые конструкции.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возникает из-за дословного перевода и нарушения английской модели описания погоды.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русскоязычных учащихся в школьной практике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британском и американском английском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британской речи разговор о погоде часто служит нейтральным началом беседы. Особенно типичны слова drizzle, showers и miserable weather в повседневных, сдержанных оценках.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разговорность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американском английском чаще звучат tornado, thunderstorm, humidity и heatwave. В повседневной речи широко употребляется и muggy — о влажной, душной погоде.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различиях в частотности и интонации базовая лексика совпадает: собеседники одинаково говорят о температуре, осадках, ветре и облачности в повседневных ситуациях.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употребительные слова и выражения по теме погоды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и учебных текстах встречаются общие слова и простые оценки. Более редкая лексика нужна для точного описания особых погодных явлений.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небольшого ядра слов заметно повышает понимание и скорость ответа в разговоре.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и разговорным текстам на тему погоды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погодная лексика связана с одеждой и планами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говорящий определяет, какая погода ожидается: холодно, ветрено, сыро или ясно. Это помогает сразу выбрать подходящие слова и понять, какие действия будут уместны.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вещи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описания погоды естественно переходить к одежде и предметам: put on a coat, take an umbrella, wear a scarf. Так лексика становится практической и запоминается через действие.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 выходе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слова часто подсказывают, что делать дальше: stay indoors, go for a walk, cancel a trip или enjoy the sunshine. Именно поэтому тема так близка к реальной жизни.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день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погода нередко влияет на разговор о выходных, поездках и школьных делах. Это делает небольшую реплику содержательной и естественно связанной с планированием.
</a:t>
            </a:r>
            <a:endParaRPr lang="en-US" sz="9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прогноза к решению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повседневного использования погодной лексики: от информации к действию и корректировке планов.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устного ответа о погоде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ответа удобно использовать pleasant, unpleasant, clear sky, overcast и clear weather. Эти слова помогают быстро дать нейтральную, но точную характеристику дня.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дождя и снега полезны light rain, heavy rain, drizzle и frost. Такие сочетания звучат естественно и сразу показывают, насколько интенсивна погода.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гроза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динамичной картины подходят strong wind, thunder и lightning. Они делают ответ содержательнее и помогают описать не только состояние, но и силу явления.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temperature rises и temperature drops особенно полезны в прогнозе. Они позволяют говорить о погоде как о процессе, а не только как о статичном состоянии.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запоминать устойчивые коллокации: bright sunshine, rather cold, a bit chilly, heavy rain. Именно они делают речь ближе к реальному английскому.
</a:t>
            </a:r>
            <a:endParaRPr lang="en-US" sz="8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 и аудирования на тему погоды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the north и in the south подсказывают, что погода может отличаться по районам. Это особенно важно в коротких новостях и радиосообщениях.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текст строится вокруг температуры, осадков, ветра и облачности. Если удерживать в памяти эти четыре признака, смысл прогноза становится намного понятнее.
</a:t>
            </a:r>
            <a:endParaRPr lang="en-US" sz="943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прогнозах и сообщениях важно сразу определить временной ориентир: tomorrow, tonight, this morning, later или at the weekend. Без этого легко понять текст слишком общо.
</a:t>
            </a:r>
            <a:endParaRPr lang="en-US" sz="910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temperatures will fall, there is a chance of rain и it will get colder помогают услышать не просто погоду сейчас, а её изменение в ближайшее время.
</a:t>
            </a:r>
            <a:endParaRPr lang="en-US" sz="10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входит в короткое сообщение о погоде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прогноз обычно соединяет несколько признаков сразу: не только температуру, но и осадки, ветер, облачность. Так сообщение становится полезным для повседневного выбора.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параметры, влияющие на планы и одежду: температура, осадки и ветер.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коротких weather reports в учебных материалах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21275"/>
            <a:ext cx="398700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61145"/>
            <a:ext cx="398700" cy="31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492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21275"/>
            <a:ext cx="398700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21275"/>
            <a:ext cx="398700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Discussing the Weather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удобная нейтральная тема для small talk. Она помогает начать беседу без лишней напряжённости и быстро перейти к обмену мнениями.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конструкции с it, устойчивые выражения и правильные коллокации делают высказывание более похожим на реальный английский, а не на дословный перевод.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уверенного ответа достаточно освоить небольшой, но частотный набор слов. Это даёт опору для описания ясной, дождливой, холодной или ветреной погоды.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действиями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Погодная лексика тесно связана с одеждой, поездками и планами на день. Поэтому она сразу переходит из учебной темы в практическое общение.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не только словарь, но и умение отвечать кратко, логично и уместно. Это полезно на уроке, в поездке и в международном общении.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десятикласснику уметь говорить о погоде по-английски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обсуждать погоду на английском помогает свободнее общаться в школе, поездках и повседневных ситуациях. Эта тема объединяет лексику, грамматику и речь, делая ответ естественным и практичным.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2026-05-31T14:29:43Z</dcterms:created>
  <dcterms:modified xsi:type="dcterms:W3CDTF">2026-05-31T14:29:43Z</dcterms:modified>
</cp:coreProperties>
</file>