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Линкеры в молекулах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Линкеры соединяют части молекулы и помогают им работать согласованно.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25" y="2514934"/>
            <a:ext cx="4096800" cy="22164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3020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dirty="0">
                <a:solidFill>
                  <a:srgbClr val="FCFA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возникают линкеры и зачем их изучают
</a:t>
            </a:r>
            <a:endParaRPr lang="en-US" sz="3300" dirty="0"/>
          </a:p>
        </p:txBody>
      </p:sp>
      <p:sp>
        <p:nvSpPr>
          <p:cNvPr id="7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713783" y="3064941"/>
            <a:ext cx="40173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Линкеры изучают там, где молекула должна не просто существовать, а работать как точный механизм. Особенно часто они важны в белках, где соединяют домены и задают их взаимное положение.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линкер простыми словами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11850" y="2768075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 — это участок, который соединяет части одной молекулы или связывает две молекулы между собой. Он не выполняет основную «рабочую» роль, а обеспечивает правильную сборку.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85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Соединяющий участок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395600" y="2768100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Линкеры бывают разными по форме: одни свободно изгибаются, другие держат более строгую геометрию. От этого зависит, насколько легко части могут смещаться и поворачиваться.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9560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подвижность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279350" y="2768100"/>
            <a:ext cx="2355600" cy="13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линкера — не мешать работе всей конструкции. Он помогает удерживать нужное расстояние между частями и делает взаимодействие молекулы более управляемым.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279350" y="2055288"/>
            <a:ext cx="235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расстояние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6050" y="1645339"/>
            <a:ext cx="3738900" cy="3227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линкеры встречаются в молекулах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87100" y="2022325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доменами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87100" y="2323811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белках линкеры часто располагаются между доменами — отдельными рабочими блоками. Такой участок помогает доменам оставаться на нужной дистанции и не мешать друг другу.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87100" y="3754642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87100" y="405613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доменам нужно действовать согласованно, линкер становится связующим звеном. Он помогает конструкции сохранять порядок, даже когда отдельные части двигаются по-разному.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87100" y="2888483"/>
            <a:ext cx="37386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587100" y="3189959"/>
            <a:ext cx="3738600" cy="4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сворачивании белка линкер помогает частям занять удобное положение. Это особенно важно, когда молекула должна менять форму без потери работоспособности.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44" y="12479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549" y="12479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954" y="12479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 как мост, шарнир и резинка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281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 как мост. Представьте два берега, которые нужно соединить так, чтобы по ним можно было перейти. В молекуле линкер делает именно это: связывает части и не даёт им «разойтись» в разные стороны.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281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 между частями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5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 как шарнир. Иногда соединение должно не просто держать, а ещё и позволять поворот. Тогда линкер работает почти как петля в механизме: он сохраняет связь, но оставляет свободу для движения.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5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без разрыва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900" y="19275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 как резинка. Если конструкции нужен небольшой запас хода, линкер может слегка растягиваться и возвращаться назад. Это помогает молекуле приспосабливаться к изменениям, не теряя целостности.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6224900" y="14467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 движения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без соединительного участка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473175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молекулы оказываются слишком близко или в неудобном положении. Из-за этого они начинают мешать друг другу ещё до того, как молекула полностью соберётся.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3175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Неправильная сборка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406263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участки могут оказаться закрыты или повернуты не туда. Тогда молекуле труднее связываться с другими молекулами и выполнять свою задачу.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06263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Снижение работы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6339350" y="3333488"/>
            <a:ext cx="2355600" cy="12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сложных белков с несколькими доменами ошибка становится особенно заметной. Конструкция теряет точность, хуже сохраняет форму и слабее работает в клетке.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339350" y="2812225"/>
            <a:ext cx="23556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Потеря функции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875" y="1580106"/>
            <a:ext cx="3399600" cy="30310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21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Гибкие линкеры и их задача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041050" y="1947773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линкер даёт частям больше свободы и помогает им менять положение без жёстких ограничений. Это удобно, когда молекуле нужно подстраиваться под разные задачи и формы.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41050" y="1651175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движения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041050" y="4119098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гибкости слишком много, части уже труднее удерживать в нужной ориентации. Тогда связь остаётся, но точность расположения снижается, и работа конструкции может стать менее предсказуемой.
</a:t>
            </a:r>
            <a:endParaRPr lang="en-US" sz="952" dirty="0"/>
          </a:p>
        </p:txBody>
      </p:sp>
      <p:sp>
        <p:nvSpPr>
          <p:cNvPr id="13" name="Text 5"/>
          <p:cNvSpPr txBox="1"/>
          <p:nvPr/>
        </p:nvSpPr>
        <p:spPr>
          <a:xfrm>
            <a:off x="1041050" y="3822500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излишней свободы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1041050" y="3033436"/>
            <a:ext cx="4071900" cy="48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линкер похож на мягкую петлю или шнурок: он сглаживает движения и уменьшает напряжение в соединении. Молекула становится более «подвижной», но менее точной.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41050" y="2736837"/>
            <a:ext cx="4071900" cy="26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соединение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378" y="1988918"/>
            <a:ext cx="281662" cy="321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8597" y="3495864"/>
            <a:ext cx="321900" cy="321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1240" y="3495864"/>
            <a:ext cx="281662" cy="321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345400"/>
            <a:ext cx="8216100" cy="94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линкеры: когда точность важнее свободы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377878" y="1889506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движения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563138" y="2541881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меньше подходит для сильно подвижных систем, но хорошо работает в конструкциях, где нужно передать движение без потери порядка. Здесь важнее стабильность, чем свобода.
</a:t>
            </a:r>
            <a:endParaRPr lang="en-US" sz="961" dirty="0"/>
          </a:p>
        </p:txBody>
      </p:sp>
      <p:sp>
        <p:nvSpPr>
          <p:cNvPr id="13" name="Text 4"/>
          <p:cNvSpPr txBox="1"/>
          <p:nvPr/>
        </p:nvSpPr>
        <p:spPr>
          <a:xfrm>
            <a:off x="1101216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геометрия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86475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линкер удерживает части почти на фиксированном расстоянии. Это помогает, когда молекуле важно сохранять строго определённую форму и работать без лишних смещений.
</a:t>
            </a:r>
            <a:endParaRPr lang="en-US" sz="961" dirty="0"/>
          </a:p>
        </p:txBody>
      </p:sp>
      <p:sp>
        <p:nvSpPr>
          <p:cNvPr id="15" name="Text 6"/>
          <p:cNvSpPr txBox="1"/>
          <p:nvPr/>
        </p:nvSpPr>
        <p:spPr>
          <a:xfrm>
            <a:off x="5653741" y="3396452"/>
            <a:ext cx="3220200" cy="5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лишней гибкости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839000" y="4048827"/>
            <a:ext cx="40350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линкер можно сравнить с короткой планкой: он соединяет, но почти не изгибается. Благодаря этому молекулярная сборка становится более предсказуемой.
</a:t>
            </a:r>
            <a:endParaRPr lang="en-US" sz="96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150" y="1679798"/>
            <a:ext cx="3989100" cy="30788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921500" cy="10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длина линкера так важна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253750" y="4534725"/>
            <a:ext cx="362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 основе материалов презентации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варианта показывают, что не только наличие, но и длина линкера влияет на поведение системы.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условия обычно даёт средняя длина: она сохраняет и связь, и подвижность. Крайности ухудшают работу молекулы.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параметры вместе определяют, будет ли молекула собрана точно и при этом достаточно подвижна.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и общие сведения о строении молекул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параметра задают поведение линкера.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линкера — длина, гибкость и жёсткость — определяют поведение молекулы.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параметра меняют то, как белок связывается и движется.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D в названии показывает, что это отдельный соединительный элемент внутри конструкции.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обозначают элемент, который подбирают под нужное расстояние и подвижность.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подбирают подходящий линкер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 по длине, гибкости и жёсткости помогает выбрать подходящий соединительный участок.
</a:t>
            </a:r>
            <a:endParaRPr lang="en-US" sz="14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971900" cy="77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дизайн вариантов линкера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строят так, чтобы изменять только соединительный участок и видеть его влияние отдельно.
</a:t>
            </a:r>
            <a:endParaRPr lang="en-US" sz="14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34500" cy="8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и влияние на молекулу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разные свойства линкера меняют поведение молекулы.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параметр уходит в крайность, молекуле становится труднее работать; умеренные значения часто дают более сбалансированный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221850" y="2006600"/>
            <a:ext cx="3524100" cy="17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параметра линкера помогают проектировать молекулярные конструкции с предсказуемым поведением.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70453" y="4699697"/>
            <a:ext cx="8097300" cy="2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5450" y="2045000"/>
            <a:ext cx="34380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300" dirty="0"/>
          </a:p>
        </p:txBody>
      </p:sp>
      <p:sp>
        <p:nvSpPr>
          <p:cNvPr id="10" name="Text 4"/>
          <p:cNvSpPr txBox="1"/>
          <p:nvPr/>
        </p:nvSpPr>
        <p:spPr>
          <a:xfrm>
            <a:off x="545669" y="3172825"/>
            <a:ext cx="35943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особенно важны при создании новых биотехнологических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224020"/>
            <a:ext cx="2808000" cy="2243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2525" y="1224020"/>
            <a:ext cx="2808000" cy="22431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6263" y="1224020"/>
            <a:ext cx="2808000" cy="22431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86225" y="0"/>
            <a:ext cx="47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2161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модели и схемы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74700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схеме видно, как маленькая перемычка меняет расстояние между частями белка. Даже без сложных формул сразу понятно, где детали сближаются, а где получают больше свободы.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700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частями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147225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модель сравнивает два варианта сборки рядом. По ней легко увидеть, какой линкер удерживает форму точнее, а какой даёт молекуле больше пространства для перестройки.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47225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260963" y="4136575"/>
            <a:ext cx="25986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иллюстрация показывает поворот и движение доменов. Такая картинка помогает заметить, что один и тот же белок может принимать разные положения в зависимости от соединительного участка.
</a:t>
            </a:r>
            <a:endParaRPr lang="en-US" sz="998" dirty="0"/>
          </a:p>
        </p:txBody>
      </p:sp>
      <p:sp>
        <p:nvSpPr>
          <p:cNvPr id="17" name="Text 7"/>
          <p:cNvSpPr txBox="1"/>
          <p:nvPr/>
        </p:nvSpPr>
        <p:spPr>
          <a:xfrm>
            <a:off x="3260963" y="3618100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Подвижность доменов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7100" y="1907643"/>
            <a:ext cx="4206900" cy="139271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34250" y="85125"/>
            <a:ext cx="381900" cy="4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764000" cy="13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Мини-задание: какой линкер подойдёт?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14075" y="2524122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точный контакт между деталями, начните с более короткого и жёсткого линкера. Он лучше удерживает части на нужной дистанции и уменьшает лишние смещения.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14075" y="2166151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контакт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14075" y="4096975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одной детали важно двигаться, подойдёт более длинный и гибкий вариант. Он даёт запас свободы, но требует проверки, чтобы части не разошлись слишком далеко.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140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подвижность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911175" y="4096975"/>
            <a:ext cx="36945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решения на простой схеме: где форма стабильнее, а где движение удобнее. Такой выбор показывает, что для каждой задачи нужен свой баланс свойств.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911175" y="3739049"/>
            <a:ext cx="3694500" cy="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выбора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0361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главных выводов о линкерах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306200" y="0"/>
            <a:ext cx="8379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F2C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18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 — это не просто соединение, а рабочая часть конструкции. Он задаёт расстояние между блоками и помогает им не мешать друг другу.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18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Соединение — это функция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1904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учёные сравнивают несколько вариантов и выбирают тот, который лучше всего подходит под задачу. Один линкер редко подходит для всего сразу.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1904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Нужен подбор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52080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линкер подобран неудачно, молекула может работать хуже: части сталкиваются, прячут важные участки или принимают неудобное положение.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52080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Ошибка меняет результат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85115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линкер даёт свободу движения, а жёсткий помогает сохранить форму. Выбор зависит от того, что важнее: подвижность или точность.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5115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Баланс свойств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2181500" y="2768075"/>
            <a:ext cx="1444500" cy="14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линкера влияет на то, насколько близко или далеко окажутся части молекулы. Даже небольшое изменение может заметно поменять поведение всей системы.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2181500" y="1799725"/>
            <a:ext cx="1444500" cy="7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Длина имеет значение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1106125"/>
            <a:ext cx="46134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соединение, движение, точность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Линкеры соединяют части молекулы, но ещё важнее то, как они задают движение и точность. Именно этот баланс помогает молекулам работать правильно и предсказуемо.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2026-07-25T18:10:47Z</dcterms:created>
  <dcterms:modified xsi:type="dcterms:W3CDTF">2026-07-25T18:10:47Z</dcterms:modified>
</cp:coreProperties>
</file>