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России: география, природа и значение для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омывается 12 морями трёх океанов; они формируют климат, пути сообщения и природу берегов.
</a:t>
            </a:r>
            <a:endParaRPr lang="en-US" sz="34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связывают природу и хозяйство: по ним идут перевозки, работают порты, развивается рыболовство и судостроение. Для России особенно важны северные маршруты снабжения и южные, где сосредоточены промыслы и курорты.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морей важна в курсе географии
</a:t>
            </a:r>
            <a:endParaRPr lang="en-US" sz="290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моря омывают Россию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морям России у западных и южных границ относят Балтийское, Чёрное, Азовское и Каспийское. Их климат заметно мягче, чем в Арктике, а береговая жизнь активно связана с портами и промыслами.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юг страны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Баренцево, Белое, Карское, море Лаптевых, Восточно-Сибирское и Чукотское — северные моря. Они отличаются низкими температурами, частыми штормами и ледяным режимом, который меняет условия судоходства.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пояс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Берингово, Охотское и Японское моря расположены у восточной границы России. Для них характерны сильные ветры и богатые морские ресурсы, а берега поддерживают разнообразную хозяйственную деятельность.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моря Дальнего Востока
</a:t>
            </a:r>
            <a:endParaRPr lang="en-US" sz="122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сильно различаются по температуре, солёности и ледовому режиму: одни долго остаются без льда, другие большую часть года покрыты льдом. Поэтому способы хозяйства везде разные.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лёд в разных морях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больше половины морей относится к Северному Ледовитому океану, арктические районы особенно влияют на транспорт и природный режим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перекос в сторону Арктики: для планирования перевозок и хозяйства ключевыми становятся ледовая обстановка и сезонность.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перечню морей России, используемому в школьных курсах географии (актуальные формулировки могут различаться).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по океаническим бассейнам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связано с Санкт-Петербургом, Калининградом и Выборгом. Оно сравнительно мелкое, прохладное и зимой частично покрывается льдом, поэтому условия навигации меняются по сезонам.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море: западные морские ворота России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крупными городами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Балтику проходят торговые маршруты, а на её берегах расположены крупные города и морские порты. Здесь же развиты места отдыха, где береговая природа напрямую влияет на качество жизни людей.
</a:t>
            </a:r>
            <a:endParaRPr lang="en-US" sz="1527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судоходства и отдыха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глубже и обычно теплее Азовского. Благодаря более крупным глубинам и устойчивому режиму судоходства здесь активнее развиваются порты, морской транспорт и туристические направления, включая Черноморское побережье Кавказа.
</a:t>
            </a:r>
            <a:endParaRPr lang="en-US" sz="1337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 Азовское моря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экономики прибрежных территорий Азовское море особенно значимо для рыболовства. Быстрые сезонные изменения воды влияют на сроки и характер промысла, а также на работу предприятий, связанных с переработкой улова.
</a:t>
            </a:r>
            <a:endParaRPr lang="en-US" sz="1396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море, в свою очередь, поддерживает смешанные функции: грузовые перевозки, пассажирские линии и отдых. Такая «разносторонность» объясняется тем, что море удобнее для регулярных перевозок и туристической инфраструктуры.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Азовское море очень мелкое и летом быстро прогревается. Из-за этого оно раньше других морей может замерзать зимой, а весной и в начале лета быстрее возвращаются условия для хозяйственной деятельности.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85413"/>
            <a:ext cx="4151400" cy="26766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северными и южными морями по климату и глубине, а также то, как эти условия отражаются на использовании моря для портов и судоходства.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обычно холоднее и суровее, а южные и западные чаще используются для регулярных портовых операций и отдыха. Ледовый режим сильнее всего влияет на северные направления.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морей России по основным признакам
</a:t>
            </a:r>
            <a:endParaRPr lang="en-US" sz="259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по географии (точные численные значения температур и глубин могут отличаться в разных источниках).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влияет на жизнь прибрежного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 территории задаёт климат и лёд, а дальше определяет виды хозяйства (Мурманск, Владивосток, Сочи).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России холодные, часто штормовые и нередко покрыты льдом. Такие условия усложняют навигацию и требуют специального внимания к безопасности морских перевозок и промысловых работ.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отличается тем, что в его западной части вода дольше сохраняется более свободной ото льда из‑за влияния тёплого течения. Поэтому здесь особенно важен порт Мурманск.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 известно сильными приливами, а Карское — суровым климатом и длительной зимой. Эти особенности формируют «арктический характер» природы и влияют на сроки хозяйственной активности.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моря: Баренцево, Белое и Карское
</a:t>
            </a:r>
            <a:endParaRPr lang="en-US" sz="28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проходит вдоль арктического побережья России через северные моря. Он сокращает путь между европейской частью страны и Дальним Востоком, но зависит от ледовой обстановки, погоды и работы ледоколов.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территорий это прежде всего маршрут снабжения и перевозки грузов между портами. Надёжность пути поддерживает связь отдалённых районов и помогает доставлять необходимые материалы к месту освоения ресурсов.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плотные морские потоки концентрируются в Балтике, Чёрном море и на Дальнем Востоке, а Арктика даёт ключевые связи для северного снабжения и освоения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при благоприятных условиях судоходство и торговля активнее в западных и восточных районах, тогда как Арктика чаще работает по сезонам и с поддержкой ледоколов.
</a:t>
            </a:r>
            <a:endParaRPr lang="en-US" sz="1423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географии; диаграмма составлена на основе качественных ориентиров, 2026
</a:t>
            </a:r>
            <a:endParaRPr lang="en-US" sz="118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направления России и их роль в перевозках
</a:t>
            </a:r>
            <a:endParaRPr lang="en-US" sz="24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Дальнего Востока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Ресурсность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Берингово, Охотское и Японское моря богаты морскими организмами: в холодных глубинах много пищи для рыб и беспозвоночных. Поэтому здесь устойчиво работает промысловый сектор.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судоходство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морей размещены важные порты, обеспечивающие регулярные рейсы и снабжение. Штормовые периоды требуют особой дисциплины в планировании маршрутов и безопасности.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Азиатско-Тихоокеанским регионом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Дальнего Востока поддерживают внешние перевозки и торговлю с странами Азиатско-Тихоокеанского региона. Через них удобно доставлять грузы между портовыми узлами и внутренними районами.
</a:t>
            </a:r>
            <a:endParaRPr lang="en-US" sz="13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«кормовой стол» для рыб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водах Охотского и Берингово морей много питательных веществ. Эти условия помогают формировать крупные рыбные запасы, поэтому рыбалка здесь становится основой экономики прибрежных территорий. Особую роль играют традиционные промыслы и сезонные выходы в море.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 как дело всей береговой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и Берингово моря дают широкий перечень уловов: от минтая и сельди до крабов и лососёвых рыб. Для Камчатки и Сахалина море — источник работы и развития береговой инфраструктуры. Поэтому изменения в природе сразу отражаются на жизни местных жителей.
</a:t>
            </a:r>
            <a:endParaRPr lang="en-US" sz="1106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и Берингово моря: богатство рыбой
</a:t>
            </a:r>
            <a:endParaRPr lang="en-US" sz="28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395" y="1068000"/>
            <a:ext cx="359050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связывают внутренние районы страны с морскими маршрутами и помогают доставлять грузы быстрее и выгоднее.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моря формируют разные специализации: одни порты ориентированы на международные перевозки, другие — на северное снабжение и круглогодичную работу маршрутов.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порты России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России; сводные данные по портовым городам, 2026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развиты рыболовство и добыча природных ресурсов. Такой баланс хозяйства и природы особенно важен, потому что экосистема Каспия очень чувствительна к загрязнениям и нарушениям режима использования.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море: особый водоём России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 называют морем из-за больших размеров и солоноватой воды, хотя он не связан с океаном. Его берега относятся к Астраханской области и Республике Дагестан.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уделяют охране редких видов, включая каспийского тюленя. Контроль и бережные меры помогают сохранять биоразнообразие и устойчивость промысловых запасов.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угрожают морям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изменение климата: цепочка причин и последствий для морских экосистем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моря отличаются не только льдом, ледовый режим особенно «управляет» северными морями: влияет на сроки работы портов и на доступность маршрутов.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ледовые условия, тем сильнее меняются хозяйственные планы. В холодных морях чаще удобнее рыбные промыслы, а для отдыха и регулярного судоходства важна мягкость климата.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географии; значения — условные индикаторы для наглядного сравнения, 2026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особенностей морей России
</a:t>
            </a:r>
            <a:endParaRPr lang="en-US" sz="25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74750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226" y="1353834"/>
            <a:ext cx="221175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394" y="1353834"/>
            <a:ext cx="258037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моря: профессии, занятия и культура
</a:t>
            </a:r>
            <a:endParaRPr lang="en-US" sz="2874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рыболовством, поддерживают жизнь многих прибрежных посёлков. Сезонные выходы в море, обработка улова и контроль качества продукции — важная часть повседневной работы.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и береговые бригады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обеспечивают движение судов по торговым и промысловым маршрутам. В их работе особенно важны дисциплина, безопасность и умение действовать при погодных изменениях и волнении.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 капитаны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объединяют людей, которые занимаются погрузкой, хранением и отправкой грузов. Без слаженной работы портовой команды транспортировка товаров и пассажирские перевозки становятся медленнее.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работники и логистика
</a:t>
            </a:r>
            <a:endParaRPr lang="en-US" sz="1172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требуют специальной техники и опыта. Ледоколы помогают судам проходить сложные участки, а экипажи поддерживают движение там, где обычное судоходство осложнено льдом.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Капитаны ледоколов и поддержка маршрутов
</a:t>
            </a:r>
            <a:endParaRPr lang="en-US" sz="1082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Судостроители создают и обслуживают суда, а океанологи изучают моря: течения, температуру и состояние воды. Эти знания помогают безопаснее планировать перевозки и беречь морскую среду.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Судостроители и океанологи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Улучшайте систему очистки сточных вод и ограничивайте попадание нефтепродуктов в море. Чем чище вода у берегов, тем выше шанс сохранить рыбу, птиц и морских животных.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моря России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Сокращайте пластиковый мусор: не оставляйте его на берегу и поддерживайте раздельный сбор. Уменьшение мусора снижает риск гибели животных и помогает береговым экосистемам восстанавливаться.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Защищайте нерестилища и обеспечивайте разумный контроль добычи ресурсов. Заповедники, заказники и экологический мониторинг помогают вовремя замечать ухудшения и корректировать действия.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— природное богатство и часть географии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соединяют страну с другими государствами, влияют на климат и обеспечивают транспорт, пищевые ресурсы и рабочие места. Их будущее зависит от бережного использования, науки, развития портов и охраны природы.
</a:t>
            </a:r>
            <a:endParaRPr lang="en-US" sz="35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2026-05-11T19:49:19Z</dcterms:created>
  <dcterms:modified xsi:type="dcterms:W3CDTF">2026-05-11T19:49:19Z</dcterms:modified>
</cp:coreProperties>
</file>