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Горький. «Сказки об Италии»: мир красоты, труда и человеческого достоинства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Горького — это красота, труд, бедность и сила человеческого характера.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жизни в Италии Горький увидел страну глазами художника и мыслителя. Из наблюдений за людьми, природой и повседневной жизнью выросли лирические фрагменты о труде, свободе и достоинстве.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рождался цикл и почему он важен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одна сказка, а цикл небольших прозаических фрагментов. В каждом есть свой сюжет, яркая деталь, живая интонация и короткий, но выразительный вывод о человеке.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соединяет описание природы, городских сцен и разговоров людей. Благодаря этому текст одновременно напоминает рассказ, зарисовку и размышление, а не обычное повествование с одним героем.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подсказывает особый тон: реальная Италия показана мягко, образно и почти по-сказочному. Но за этой условностью стоят настоящая жизнь, труд и человеческие чувства.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цикл «Сказки об Италии»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пейзаж и жизнь людей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рисует море, солнце, горы, узкие улицы и шумные площади. Картины природы и города создают яркое впечатление южной Италии.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красоты и бедности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красотой всегда видны тесные дома, рыбацкие кварталы и тяжелая работа. Такой контраст делает изображение живым и особенно убедительным.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важная тема — красота мира. Она раскрывается через свет, цвет, движение волн, улиц и человеческой жизни, делая обычные картины особенно выразительными.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труд простых людей. Рыбаки, рабочие, торговцы и бедняки показаны в повседневной занятости, где каждый день требует терпения и силы.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достоинство человека. Горький подчеркивает сочувствие, внутреннюю свободу и надежду, которые помогают людям не сломаться даже в трудных условиях.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линии цикла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центре цикла — не приключения, а впечатление от жизни, людей и места.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смыслы связаны с красотой, трудом и человеческим достоинством; сказочность помогает усилить эмоциональное звучание.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«Сказки об Италии»; по содержанию цикла.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40775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0357"/>
            <a:ext cx="160200" cy="1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2933060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3682963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простого человека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труд связан с морем, риском и терпением. Через повседневную работу Горький показывает выносливость людей, для которых добывать хлеб — дело силы и ответственности.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людей труда передают напряжение, усталость и постоянное усилие. Автор ценит не только сам труд, но и способность сохранять в нем человеческое достоинство.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сцены с торговцами помогают увидеть живую улицу Италии. В их движениях и речи чувствуется повседневная энергия города и бытовая правдивость.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дети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делают цикл теплее и человечнее. Они напоминают, что в бедной жизни есть забота, надежда и обычная семейная близость.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показывает, что бедность не уничтожает доброту и гордость. Простые люди остаются стойкими, потому что умеют держаться вместе и верить в лучшее.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смысл фрагмента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наблюдения рождается авторский вывод.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использует точные эпитеты и сравнения, чтобы показать свет, цвет и движение. Благодаря этому итальянские пейзажи выглядят ярко и запоминаются с первого чтения.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глаголов действия и повторов. Они создают ощущение движения, звучания и живой устной речи, будто рассказчик находится рядом с читателем.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опирается на детали: жест, взгляд, шум улицы, блеск моря, тесноту дома. Маленькая подробность помогает увидеть большую картину жизни.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фрагментов передает не только события, но и отношение автора. Через интонацию чувствуется уважение к простым людям, сочувствие и вера в их силу.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фрагментов и их значение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том, как устроены фрагменты и зачем они важны читателю.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делает текст доступным, а образность и внимание к людям раскрывают главную мысль о красоте и достоинстве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«Сказки об Италии».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народной сказкой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использует ясный, неторопливый рассказ, близкий к устной сказке: в нём заметны повторяющиеся мотивы, выразительные образы и спокойный, доверительный тон.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люди и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волшебных героев писатель показывает рыбаков, рабочих, женщин и детей. Их труд, бедность и надежды делают текст правдивым и жизненно убедительным.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настоящем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образности и реальных жизненных деталей превращает цикл в сказку не о вымысле, а о человеческой стойкости, доброте и достоинстве.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символы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дорога, тесные улицы и трудовые кварталы напоминают о тяжёлой повседневности. Эти детали помогают увидеть, как красота Италии соседствует с испытаниями простых людей.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моря, солнца и открытого пространства связаны у Горького со свободой, движением и радостью жизни. Они создают ощущение света и широты, которое проходит через весь цикл.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в цикле и их настроение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пространство у Горького не просто описано, а наполнено особым чувством и смыслом.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выразительности связано с морем и берегом: именно они сильнее других передают свободу и широту мира.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«Сказки об Италии»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78633"/>
            <a:ext cx="194400" cy="155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цикл важен для современного школьника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видеть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штрих помогает понять место действия и настроение сцены. Читатель замечает, как один образ способен раскрыть характеры и скрытый смысл эпизода.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труд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повседневную работу простых людей без украшений. Это учит ценить усилия тех, кто создаёт жизнь вокруг нас и часто остаётся незаметным.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человечность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тяжёлых условиях герои не теряют доброты, гордости и внутренней силы. Такой пример помогает понять, что достоинство не зависит от богатства.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свет и движение в тексте делают Италию живой и яркой. Произведение учит видеть прекрасное в обычных вещах и не проходить мимо них.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художественной мысли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впечатление писателя превращается в смысловой вывод о человеке и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произведении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помогает быстро увидеть основные сведения о цикле и его художественных особенностях.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объединяет признаки лирической прозы и сказочной образности, оставаясь при этом связанным с реальной жизнью Италии.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 литературный текст М. Горького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тексты называют лирическими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 только события, но и настроение рассказчика: он любуется Италией, переживает за людей и передаёт своё чувство через описание света, моря и улиц.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просто сообщает факты, а окрашивает их эмоцией. Из-за этого даже небольшие фрагменты читаются как живые впечатления, а не как сухой пересказ.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Лиричность усиливается тем, что природа, труд и человеческая судьба соединяются в одном образе. Текст звучит как переживание, в котором виден сам автор.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цикле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принимает жестокости и неравенства, но верит в духовную стойкость людей. Поэтому рядом с тяжёлой жизнью в тексте всегда ощущается надежда и внутренний свет.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уважает простого человека и особенно ценит тех, кто живёт трудом. В его изображении бедность не унижает, а подчёркивает силу характера и способность оставаться человеком.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при анализе фрагментов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замечайте детали Италии: море, солнце, улицы, голоса, движение людей. Именно они создают настроение и помогают представить место действия очень ярко.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смотрите, как автор относится к героям. Выразительные слова, сравнения и повторения показывают сочувствие, восхищение или скрытую тревогу писателя.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отмечайте, как соединяются сказочность и реальность. У Горького фантазийность не уводит от жизни, а делает её более выразительной и запоминающейся.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контраст между красотой природы и тяжёлой жизнью бедняков. Он помогает понять главную мысль цикла: достоинство человека сильнее трудностей.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читать «Сказки об Италии»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Горького учит видеть красоту мира и уважать простого человека. В нём природа, труд и надежда соединяются в рассказе о силе, достоинстве и человечности.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2026-05-22T21:45:23Z</dcterms:created>
  <dcterms:modified xsi:type="dcterms:W3CDTF">2026-05-22T21:45:23Z</dcterms:modified>
</cp:coreProperties>
</file>