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страна Западной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островному государству с богатой историей и яркими традициями.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 Западной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 — это густонаселённый и развитый регион. Великобритания занимает особое место в нём: она лежит к западу от материка, имеет важное морское положение и столицу мирового значения — Лондон.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условия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расположена на Британских островах, поэтому её берега сильно изрезаны. Здесь много заливов, проливов и удобных гаваней, которые издавна помогали морской торговле и защите страны.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океанический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мягкий и влажный. Зимой обычно нет сильных морозов, а летом стоит прохладная погода. Осадки выпадают почти в течение всего года из-за влияния Атлантического океана.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Великобритании — Темза, Северн и Трент. Они имеют большое значение для городов, транспорта и хозяйства, а также исторически определяли размещение поселений.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островного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 долгое время служили естественной защитой от вторжений. Одновременно близость к морю способствовала развитию судоходства, портов и связей с другими странами Европы.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Англия, Шотландия, Уэльс и Северная Ирландия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занимает большую часть территории и населения страны. Здесь сосредоточены крупнейшие города, важные промышленные районы и основные государственные учреждения, поэтому именно она играет ведущую роль в жизни Великобритании.
</a:t>
            </a:r>
            <a:endParaRPr lang="en-US" sz="953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 — гористая часть государства, где особенно сильны кельтские традиции. Здесь сохраняется валлийский язык, а природа сочетает холмы, долины и красивое побережье.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известна горами, озёрами и северными островами. Её природные ландшафты особенно выразительны, а в культуре заметны собственные традиции, отличающие эту часть страны от остальных регионов.
</a:t>
            </a:r>
            <a:endParaRPr lang="en-US" sz="961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расположена на острове Ирландия и имеет свои исторические и природные особенности. Её ландшафты включают холмы, побережье и удобные для жизни прибрежные районы.
</a:t>
            </a:r>
            <a:endParaRPr lang="en-US" sz="10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страны и их 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исторические части Великобритании, и помогает увидеть общее единство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страны единое государство, но каждая историческая часть сохраняет собственные природные и культурные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«Страны Западной Европы. Великобритания»
</a:t>
            </a:r>
            <a:endParaRPr lang="en-US" sz="9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 Великобритании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распределены неравномерно: большинство сосредоточено в Англии, но важные центры есть во всех частях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заметно выделяется по масштабу и значению, а остальные города формируют сеть региональных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крупнейшим городам Великобритании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столица и крупнейший город страны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Темзе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расположен на реке Темзе, которая помогла его развитию как крупного порта и торгового центра. Удобное положение сделало город важнейшим узлом страны.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находятся парламент и резиденция монарха. Здесь принимаются ключевые государственные решения, поэтому город является политическим сердцем Великобритании.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объединяет банки, музеи, театры и штаб-квартиры крупных компаний. Это не только деловой центр, но и один из самых известных культурных городов Европы.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Тауэр, Биг-Бен, Трафальгарская площадь и London Eye узнаются во всём мире. Эти места помогают представить историю, архитектуру и современный облик британской столицы.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Великобританией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распределяются основные функции власти в парламентской монархии.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и англосаксонское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Британии сначала укрепились римляне, а затем англосаксонские королевства. Эти этапы заложили основы будущего государства и его культуры.
</a:t>
            </a:r>
            <a:endParaRPr lang="en-US" sz="104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 — Нормандское завоевание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Нормандского завоевания усилилась королевская власть, изменились управление и язык знати. Позднее страна развивала морскую торговлю, расширяла влияние и формировала Британскую империю.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 — промышленный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началась промышленная революция. Новые фабрики, железные дороги и паровые машины изменили производство, города и повседневную жизнь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её значение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индустриальная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Великобритания одной из первых в мире перешла к фабричному производству. Это дало стране серьёзное преимущество в экономике и торговле.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связанные с паровым двигателем, ускорили работу машин и перевозки. Железные дороги и пароходы сделали связь между регионами более быстрой и удобной.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развивались текстильная промышленность, добыча угля и металлургия. Эти отрасли обеспечивали работу фабрик, рост городов и увеличение объёмов производства.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заводов привёл к увеличению городского населения и изменил образ жизни многих семей. Страна стала богаче, а её влияние в мире заметно усилилось.
</a:t>
            </a:r>
            <a:endParaRPr lang="en-US" sz="11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современной экономики Великобритании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один из главных мировых финансовых центров, поэтому услуги особенно сильны в крупных городах и деловых районах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 опирается прежде всего на сферу услуг, а промышленность и сельское хозяйство дополняют её устойчивость и 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структура ВВП по секторам; последние доступные данные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связывает Лондон с крупнейшими городами Англии, Шотландии и Уэльса. Для ежедневных поездок и междугородних маршрутов она остаётся одним из самых удобных видов транспорта.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обеспечивают торговлю с другими странами, перевозку грузов и пассажиров. Исторически именно морские пути помогли Великобритании стать важным торговым государством Европы.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соединяют страну с городами Европы и мира. Они особенно важны для бизнеса, туризма и международных поездок, которых в Великобритании очень много.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материком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и Евротоннель под Ла-Маншем показывают, как транспорт объединяет внутренние районы страны и связывает её с континентальной Европой.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связи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Кембридж: университеты с многовековой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знаменитых университета стали символами британского образования во всём мире. Их старинные здания, библиотеки и колледжи напоминают о длинной академической традиции. Здесь учились многие учёные, писатели и государственные деятели, чьи имена известны далеко за пределами страны.
</a:t>
            </a:r>
            <a:endParaRPr lang="en-US" sz="79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музеи как хранилища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библиотека и Британский музей показывают, как Великобритания бережно относится к научному и культурному наследию. В их залах хранятся редкие книги, рукописи и исторические коллекции, которые помогают изучать прошлое и развивать современную науку.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мировой 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сделал британские учебные и научные материалы доступными миллионам людей. Благодаря этому идеи, открытия и исследования, появившиеся в стране, быстро распространяются в университетах, школах и научных центрах разных стран.
</a:t>
            </a:r>
            <a:endParaRPr lang="en-US" sz="86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научные центры Великобритании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97" y="1835776"/>
            <a:ext cx="48013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культурные особенности Великобритании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исторические символы, привычки и литературные традиции отражают характер страны и её повседневную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Великобритании соединяет государственные символы, повседневные привычки и мировое литературное наследие, узнаваемое далеко за пределами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культурных фактов о Великобритании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охраняемые территории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Шотландское нагорье отличается горами, глубокими долинами и суровой красотой. Эти места привлекают путешественников, которые хотят увидеть дикие пейзажи и почувствовать масштаб северной природы.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 известен спокойными водоёмами, холмами и пешеходными маршрутами. Здесь природа особенно хорошо подходит для отдыха, прогулок и знакомства с традиционными сельскими ландшафтами.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Уэльса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Сноудония — одна из самых известных природных территорий Уэльса. Её горы, долины и побережье помогают сохранить редкие виды животных и делают регион популярным у туристов.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00000"/>
              </a:lnSpc>
              <a:buNone/>
            </a:pPr>
            <a:r>
              <a:rPr lang="en-US" sz="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Великобритании защищают растения, птиц и животных, которым нужна особая охрана. Благодаря этому природные зоны остаются доступными для наблюдения и бережного отдыха.
</a:t>
            </a:r>
            <a:endParaRPr lang="en-US" sz="10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сезонные 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в стране часто меняют влажные воздушные массы с Атлантики, поэтому облачность и дожди возможны в любое время года.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Великобритании мягкий и влажный: резкие морозы редки, а сезонные различия заметны прежде всего по температуре и количеству дождей.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климатическим характеристикам Великобритании, Met Office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Великобритании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используется в школе, на работе и в повседневном общении. Он объединяет жителей разных регионов страны и помогает Великобритании сохранять международное значение.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Уэльсе, Шотландии и Северной Ирландии сохраняются валлийский, гэльский и шотландские языковые традиции. Они напоминают о богатой истории страны и поддерживаются местными жителями.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занятия связаны со школой, транспортом, парками, музеями и спортом. В больших городах старинные здания соседствуют с современными магазинами, офисами и станциями метро.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Бирмингем и Манчестер отличаются многонациональным населением. Здесь рядом живут люди разных культур, поэтому городская жизнь выглядит особенно разнообразной и динамичной.
</a:t>
            </a:r>
            <a:endParaRPr lang="en-US" sz="1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национальная страсть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Великобритании — не просто игра, а важная часть повседневной культуры. Матчи Премьер-лиги собирают болельщиков на стадионах и у экранов, а атмосфера вокруг игр создаёт ощущение большого общего праздника.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Уимблдон и другие знаменитые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 Уимблдон известен своей историей, строгими правилами и вниманием к традициям. Вместе с крикетом и регби он напоминает, что спорт в Великобритании связан не только с победами, но и с уважением к правилам и честной игре.
</a:t>
            </a:r>
            <a:endParaRPr lang="en-US" sz="826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праздники и королевские церемонии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Чаепитие, Рождество и торжественные события, связанные с королевской семьёй, помогают сохранять преемственность поколений. Эти традиции видны в быту, на улицах городов и в государственных праздниках, которые узнают по всему миру.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традиции в жизни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Великобритании в Европе и мире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экономика, язык, культура и транспорт усиливают международную роль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страна с мировым значением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объединяет историю, природу, культуру и сильную экономику. Её опыт, традиции и международные связи делают страну важной частью Европы и всего мира.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2026-06-02T15:14:34Z</dcterms:created>
  <dcterms:modified xsi:type="dcterms:W3CDTF">2026-06-02T15:14:34Z</dcterms:modified>
</cp:coreProperties>
</file>