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цивилизации Древней Индии: общий обзор и основные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появление и развитие древних культур Индии, их достижения и влияние.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начало цивилизаций Индии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располагалась в долинах Инда и Ганга. Муссоны и разливы рек создали условия для земледелия, что способствовало возникновению первых городов и сложных обществ.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Инд — основа жизни и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Инд и её притоки обеспечивали водой большие территории, что позволило формироваться первым государственным образованиям. Значительная часть населения жила вдоль берегов, используя реку для хозяйства и торговли.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Хараппа — один из древнейших городов
</a:t>
            </a:r>
            <a:pPr algn="l" indent="0" marL="0">
              <a:lnSpc>
                <a:spcPct val="90000"/>
              </a:lnSpc>
              <a:buNone/>
            </a:pPr>
            <a:r>
              <a:rPr lang="en-US" sz="42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Хараппа была центром цивилизации с продуманной планировкой улиц и разветвлённой инфраструктурой. Город сыграл важную роль в формировании городской культуры в регионе.
</a:t>
            </a:r>
            <a:endParaRPr lang="en-US" sz="100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значимые города: Мохенджо-Даро и Калибанган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Мохенджо-Даро славился своей системой канализации и общественными сооружениями. Калибанган — важный центр земледелия, который дополнительно свидетельствует о сложном устройстве общества.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города в долине Инда
</a:t>
            </a:r>
            <a:endParaRPr lang="en-US" sz="28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инфраструктура городов Индской цивилизации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городских кварталов
</a:t>
            </a:r>
            <a:pPr algn="ctr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отличались четким расположением улиц и кварталов. Такие города, как Мохенджо-Даро, имели прямоугольную сеть улиц и отдельные жилые районы.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здания и складские помещения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Включали огромные зернохранилища, большие общественные бани и колодцы, обеспечивавшие комфорт и безопасность жителей.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5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водоснабжения и канализации
</a:t>
            </a:r>
            <a:pPr algn="ctr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система каналов и люков указывала на высокий уровень инженерии и заботу об санитарии горожан.
</a:t>
            </a:r>
            <a:endParaRPr lang="en-US" sz="11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 культурные параллели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обнаружили ровные уличные сети и стандартные жилые зоны, сравнимые с развитыми городами Месопотамии и Египта.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особенностью было отсутствие грандиозных дворцов и храмов, но зато развитая канализация выделяла их среди других древних обществ.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города и сельские области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центры, такие как Хараппа и Мохенджо-Даро, имели каменные дома с водоснабжением и были густонаселенными.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жители строили глинобитные жилища и занимались земледелием и скотоводством, поддерживая продовольственную базу.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Высший слой включал управляющих и жрецов, ответственных за руководство и религиозные обряды.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состоял из ремесленников и торговцев, которые обеспечивали экономическую жизнь городов.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слои включали земледельцев и рабочих, отражая социальное разнообразие в населении Индской долины.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социальное разнообразие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Гончарство и украшения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красочной расписной керамики и ювелирных изделий из золота и камней было широко развито среди ремесленников Индской долины.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металлов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работали с бронзой, медью и золотом, создавая инструменты, украшения и общественные предметы с высоким мастерством.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кирпичей и мер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одинаковых по размеру кирпичей для строительства и точных весов обеспечивало эффективность в строительстве и торговле.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 технологии Индской цивилизации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и весы в Индской цивилизации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Торговля опиралась на единые стандарты мер веса, позволяющие точный учёт товаров и материалов. 2. Каменные гири весом в 13,63 и 27,32 грамма были широко распространены и важны для торговли.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Точность системы мер свидетельствует о развитой экономике и административном контроле. 2. Археологические находки таких гирек были обнаружены в торговых центрах главных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Артефакты Индской цивилизации: красота и символы
</a:t>
            </a:r>
            <a:endParaRPr lang="en-US" sz="2473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3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Расписная керамика
</a:t>
            </a:r>
            <a:pPr algn="ctr" indent="0" marL="0">
              <a:lnSpc>
                <a:spcPct val="90000"/>
              </a:lnSpc>
              <a:buNone/>
            </a:pPr>
            <a:r>
              <a:rPr lang="en-US" sz="4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и растительные узоры украшали глиняные сосуды, свидетельствуя о высокой художественной культуре древних мастеров.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Ювелирные изделия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из сердолика, лазурита и золота демонстрируют мастерство и металлообработку, широко применявшиеся в обществе.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Культовые и бытовые фигурки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Терракотовые и бронзовые статуэтки, например, танцующая девушка из Мохенджо-Даро, отражают религиозные представления и повседневную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знаки Индской цивилизации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древней Индии представлена системой пиктограмм и знаков, нанесённых на глиняные таблички и печати, что насчитывает более четырёхсот уникальных символов. Эти знаки встречаются на материалах из камня, меди и керамики и озадачивают учёных по сей день.
</a:t>
            </a:r>
            <a:endParaRPr lang="en-US" sz="483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Расшифровать эти символы пока не удалось, однако существуют гипотезы о связи с протодравидийскими или индоарийскими языками, но смысл и назначение надписей остаются предметом научных споров и исследований.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тканей и бронзовых изделий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 славилась массовым изготовлением текстиля и изделий из бронзы, что свидетельствует о развитых ремёслах и технологических навыках. Мастерство металлургии позволяло создавать инструменты высокой прочности и изящные украшения.
</a:t>
            </a:r>
            <a:endParaRPr lang="en-US" sz="93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купальни и санитария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Купальни, найденные в городах, служили не только для гигиены, но и имели религиозное значение. Развитая система канализации и дренажа обеспечивала чистоту улиц и отражала высокий уровень инженерного мышления того времени.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сооружения и земледелие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урожая в условиях переменчивого климата строились каналы и дамбы, которые регулировали водоснабжение полей, позволяя эффективно использовать природные ресурсы даже при засухах.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повседневная жизнь Индской долины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сельское производство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Индской цивилизации базировалась на сельском хозяйстве с выращиванием злаков, бобовых и хлопка, что формировало стабильный продовольственный запас. Разведение крупного рогатого скота, овец и коз играло важную роль для обеспечения семьи продовольствием и сырьём.
</a:t>
            </a:r>
            <a:endParaRPr lang="en-US" sz="455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ирригации с помощью каналов и дамб позволяла эффективно орошать поля, что обеспечивало стабильность урожаев и поддерживала высокий уровень развития сельского хозяйства в долине реки Инд.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связи и торговля Индской цивилизации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 Месопотамией
</a:t>
            </a:r>
            <a:pPr algn="ctr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показывают, что индская цивилизация активно торговала с государствами Месопотамии. Хлопок, керамика и ювелирные изделия индусов экспортировались, а обратно в Индию поступали ценные минералы и металлы.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 государствами Персидского залива
</a:t>
            </a:r>
            <a:pPr algn="ctr" indent="0" marL="0">
              <a:lnSpc>
                <a:spcPct val="90000"/>
              </a:lnSpc>
              <a:buNone/>
            </a:pPr>
            <a:r>
              <a:rPr lang="en-US" sz="37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 прибрежными государствами обеспечивала обмен культурными и материальными ценностями. Найденные в Индии предметы из Персидского залива свидетельствуют о долгосрочных коммерческих отношениях и культурном влиянии.
</a:t>
            </a:r>
            <a:endParaRPr lang="en-US" sz="909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3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Центральной Азией
</a:t>
            </a:r>
            <a:pPr algn="ctr" indent="0" marL="0">
              <a:lnSpc>
                <a:spcPct val="90000"/>
              </a:lnSpc>
              <a:buNone/>
            </a:pPr>
            <a:r>
              <a:rPr lang="en-US" sz="38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 взаимодействовала с народами Центральной Азии, что способствовало обмену технологиями и товарами. Следы индийского культурного влияния находят на территории современных Афганистана и Пакистана.
</a:t>
            </a:r>
            <a:endParaRPr lang="en-US" sz="9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упадка Индской цивилизации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климата, включая сокращение осадков и изменение пути рек, привели к ухудшению условий для земледелия и снижению продуктивности сельского хозяйства.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природных ресурсов и вырубка лесов могли негативно сказаться на экосистемах и экономическом потенциале цивилизации, усложняя жизнь её обитателей.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Пересыхание главных рек и мощные наводнения, разрушавшие ирригационные системы, значительно подорвали экономическую базу городов, что способствовало их упадку.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Возможное проникновение новых народов сыграло роль в постепенной культурной трансформации, однако следов великого разрушительного вторжения не выявлено, подтверждающих мирный переход.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1500 года до н.э. через северо-западные проходы на территорию Индии пришли арии, привнеся с собой ведийскую культуру и устные гимны, положившие начало индуистским традициям.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Арийские племена отличались новым языком, обществом и религией, расширяя культурное и социальное пространство, что привело к формированию нового этапа в истории древней Индии.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ведийской эпохе: приход и культура ариев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разделено на четыре варны, каждая выполняла определённые функции, обеспечивая иерархию и стабильность социальной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религии стали коллективные ритуалы и жертвоприношения, проводимые в честь богов, таких как Индра, Агни и Варуна, с устной передачей знаний и традиций.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Жрецы-брахманы играли ключевую роль в сохранении священных текстов и ритуалов, влияя не только на религию, но и на политику того времени.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религиозная структура ведийской эпохи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и культурные перемены в ведийскую эпоху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освоение железа способствовало появлению новых сельскохозяйственных орудий, что увеличивало эффективность обработки земли и рост урожайности.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городов в долинах Ганга и Ямуны упростило обмен товарами, способствуя развитию экономики и ремёсел в регионе.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ремёсел и развитие производства обеспечивали обществу устойчивость и социальный прогресс, расширяя возможности для социальных взаимодействий.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включали усовершенствование письменности и распространение религиозных представлений, формируя основу для классических индийских традиций.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50102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5404" y="3327084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планирование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 заложила основы планировки городов с прямоугольной сетью улиц и развитой инфраструктурой водоснабжения и канализации.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пиктографическая письменность до сих пор загадка, однако она символизирует один из первых попыток письменной коммуникации в регионе.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и санитария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каналов и дамб позволяла эффективно управлять водными ресурсами, а развитая канализация повышала санитарные условия городов.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ведийской эпохе способствовал развитию религиозных, социальных и культурных традиций, которые оказали влияние на последующие поколения.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и влияние ранних индийских цивилизаций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древних цивилизаций Индии в истории мира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индийские цивилизации сформировали основы культуры, технологий и социальных структур, их достижения и традиции остаются важным наследием, изучаемым во всём мире и вдохновляющим современное общество.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2026-05-10T09:46:01Z</dcterms:created>
  <dcterms:modified xsi:type="dcterms:W3CDTF">2026-05-10T09:46:01Z</dcterms:modified>
</cp:coreProperties>
</file>