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моряк выбирает путь надежды: море, риск и внезапное спасение меняют всё.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 «Четырнадцать футов»: мечта, риск и чудо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и место «Четырнадцать футов» в литературе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(1880–1932) создал собственный мир романтики, моря и сильных чувств. Его «Гринландия» — порты, паруса, испытания и чудо, которое приходит в решающий момент. Повесть особенно связана с темами бедности, чести и надежды.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футов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оказывается достаточно, чтобы превратить дорогу в почти непреодолимую преграду.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названия и ключевой детали сюжета в повести А. Грина «Четырнадцать футов»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проза держит напряжение до необычной развязки. Морская среда делает путь опасным, а «14 футов» становятся главным препятствием и символом трудной цели.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мир в произведении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испытание и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повести — не фон, а сила характера: оно опасно и требует осторожности, но одновременно открывает шанс вырваться из бедности. Текст наполнен ожиданием, которое растет с каждым приближением к пути.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Пристань, ветер и движение к спасению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Корабль, вода и ветер помогают почувствовать ритм событий: где-то качает и тревожит, а где-то дает надежду. Даже описание пристани работает на напряжение — будто судьба готовит поворот в последний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09124"/>
            <a:ext cx="4000500" cy="23473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персонажи создают препятствия и меняют ход событий, раскрывая нравственный выбор героя.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надежды героя и расчета окружающих помогает понять, что ценность поступка важнее разговоров.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повести А. Грина «Четырнадцать футов»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событий в повести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начинается с бедности героя и его желания изменить свою жизнь. Ему приходится думать не о комфорте, а о том, как действовать, сохранив уважение к себе.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преграда становится конкретной: опасное расстояние и рискованный замысел. В результате любое неверное движение усиливает чувство угрозы и сужает варианты.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— это страх, сомнения и необходимость не отступить. Грин подчеркивает: человека проверяют не обещания, а поступки в решающую минуту.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резкие колебания: опасность усиливается сильнее всего в середине, затем событие облегчает ожидание и возвращает внутреннюю опору.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сюжете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препятствие становится максимальным, надежда не исчезает, а проверяется действием. Поворот судьбы снимает напряжение и закрепляет ощущение достоинства.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динамике эмоций и событий в тексте повести; значения — условные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14 важно для смысла текста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футов — расстояние сравнительно небольшое, но в сюжете оно ощущается почти непреодолимым. Точность меры делает препятствие реальным и запоминающимся, а не абстрактной «трудностью на пути».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начинает работать как символ: бедному человеку мешают не «небесные» силы, а всего один трудный участок до спасения. Поэтому маленькая преграда становится испытанием характера и веры.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повести сжатая и образная: детали быстро складываются в картину, а настроение меняется вместе с событиями. Текст помогает читателю «увидеть» море и почувствовать напряжение сцены.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часто использует эпитеты и контрасты, связывая слова с бедностью, страхом и ожиданием. Так подчеркивается, что герой живет на границе риска, но не теряет внутреннего стержня.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уделено морским подробностям: корабль, вода, ветер воспринимаются как участники событий. Благодаря точности описаний море становится не только красивым, но и тревожным.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выделяют ключевую деталь и усиливают эффект нарастающего ожидания. В итоге даже обычные наблюдения превращаются в почти сказочное событие, которое объясняется редким счастливым поворотом.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А. Грина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64435"/>
            <a:ext cx="4039800" cy="22278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«Четырнадцати футов» художественные приемы работают так, чтобы читатель чувствовал море, опасность и внутреннее напряжение героя. Благодаря им история воспринимается почти как сказка, где чудо рождается из стойкости.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средств делает ключевую ситуацию необычной по ощущению: читатель одновременно видит конкретные детали и переживает почти чудесный поворот 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Учебно-аналитические наблюдения (по тексту «Четырнадцать футов»).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977" y="2067176"/>
            <a:ext cx="212850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стремится к славе: его сила проявляется в умении держаться, когда вокруг беда. Он проходит испытание терпением и внутренней собранностью, не теряя себя.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на длинной 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 требуют времени, а герой умеет ждать и не распадается на сомнения. Его терпение помогает выстоять именно тогда, когда всё кажется слишком трудным и далёким.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показывает, что достоинство сохраняется поступком, а не обещаниями. Герой действует так, чтобы не предать ни себя, ни людей вокруг, даже если обстоятельства неблагоприятны.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сильнее обстоятельств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уважение к себе вместо отчаяния и позволяет надежде оставаться живой. Такой образ близок ученикам: это пример силы обычного человека в непростой ситуации.
</a:t>
            </a:r>
            <a:endParaRPr lang="en-US" sz="8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ценности перечислены в диаграмме, в тексте они связаны друг с другом: без надежды смелость превращается в риск, а без честности цель теряет смысл.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утверждает произведение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главную мысль: надежда и смелость запускают движение вперёд, а честность, трудолюбие и вера в помощь удерживают героя на нравственной высоте.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и смысловым акцентам произведения «Четырнадцать футов» (качественная оценка).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Грина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паруса»: мечта, которая требует веры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«Алых парусах» романтика строится на ожидании чуда и на умении не забывать о мечте, даже когда реальность кажется глухой. В центре — вера, что желаемое возможно, а значит, человеку нужен внутренний свет и выдержка.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«Бегущая по волнам»: море как пространство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«Бегущая по волнам» тоже начинается с движения: море притягивает, скрывает тайны и открывает неожиданные повороты. Грин соединяет приключение и чувство необыкновенного, показывая, что случай может стать дверью к новой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мотив: надежда побеждает будничность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историях Грин создаёт мир, где мечта становится действием, а не только мечтой. Самое важное — надежда: она помогает пережить испытание и увидеть шанс там, где раньше казалось, что выбора нет.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появляется чудо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трудности к благополучному итогу: чудо рождается из редкого удачного поворота событий, а не из магии.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короткое и событийное: за ним легко следить, потому что море и движение создают постоянное ощущение ожидания. Редкие, но точные повороты держат внимание на протяжении текста.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понятные вопросы: что делать, когда обстоятельства сильнее тебя, как не потерять надежду и где граница между смелостью и отчаянием. Ответы появляются через поступки.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обсудить характер: честность, стойкость и умение сохранять достоинство не «в теории», а в реальной ситуации. Герой показывает, что нравственный выбор заметен именно в действиях.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тема делает разговор наглядным: можно сравнить спокойствие и тревогу, увидеть, как природа «подсказывает» настроение. Это удобно для обсуждений в классе и для небольших творческих заданий.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интересен шестиклассникам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1997358"/>
            <a:ext cx="4000500" cy="23708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решает жизненные темы через простой, ясный сюжет. Каждая проблема проявляется в конкретных ситуациях и помогает понять, как поступки героя влияют на исход.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поднятые в произведении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 поднимает значимые темы: бедность и неравенство испытывают человека, а выбор и стойкость помогают не потерять себя.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«Четырнадцать футов».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и настроение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ветер: ощущение дороги без гарантий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тексте не просто фон: туман и ветер усиливают чувство неясности и ожидания. Мы видим, как перемены погоды превращаются в подсказку к настроению героя — тревога растёт, но надежда не исчезает.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Пристань и корабль: красота рядом с 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пристани и корабля создают контраст: здесь есть и притягательность движения, и риск пути. Через детали Грин показывает, что испытание всегда рядом с шансом, а значит, важна готовность действовать.
</a:t>
            </a:r>
            <a:endParaRPr lang="en-US" sz="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очень трудных обстоятельствах человек может изменить свою судьбу, если не теряет надежду и умеет действовать смело. Важно не ждать чуда «само собой», а быть готовым к поступку.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подчеркивает ценность внутренней силы: достоинства, умения сохранить себя и не оправдывать слабость обманом. Именно внутренний стержень помогает проходить испытания без падения в отчаяние.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бедность не отменяет человеческого характера. Дух и честность могут быть не менее значимыми, чем деньги и влияние, потому что они определяют качество выбора.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особенно убедителен тем, что чудо связано не с волшебством, а с удачным поворотом событий. Когда герой готов, шанс становится реальным шансом, а надежда превращается в результат.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приключенческий сюжет, морскую романтику и важный нравственный смысл. В нём есть темы трудного выбора, надежды, честности, смелости и неожиданной помощи, близкие шестиклассникам.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читать «Четырнадцать футов»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2026-05-15T04:00:19Z</dcterms:created>
  <dcterms:modified xsi:type="dcterms:W3CDTF">2026-05-15T04:00:19Z</dcterms:modified>
</cp:coreProperties>
</file>