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Центрально-Чернозёмный район: природа, хозяйство,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Чернозёмы, развитое земледелие и индустрия — вместе формируют облик Центрального Черноземья.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Центральное Черноземье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в европейской части страны: в центре и на юго-западе Русской равнины. Его площадь — около 167 тыс. км², население — примерно 7,8 млн человек. Он связывает Москву, Поволжье, юг и приграничные территории.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района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 основном равнинный: на таких территориях проще строить дороги и удобнее вести сельское хозяйство. Плоские формы также помогают развитию транспортных маршрутов между городами.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умеренно континентальный: летом обычно около +19…+21 °C, зимой — около –9…–11 °C. Это даёт смену сезонов и понятный цикл полевых работ.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выпадает примерно 450–600 мм в год. Поэтому урожайность тесно связана с качеством почв и тем, как распределяется влага по сезонам.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чернозём так ценят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Центрально-Чернозёмный район знаменит самыми плодородными почвами России — чернозёмами. В них много гумуса: он поддерживает питание растений и делает почву «живой» для корней.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— главное богатство района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отражается на урожаях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хорошо удерживают влагу и подходят для зерновых и технических культур. Поэтому на полях тёмная почва напрямую связана с высокими и стабильными урожаями.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областей Центрально-Чернозёмного района
</a:t>
            </a:r>
            <a:endParaRPr lang="en-US" sz="242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служат «центрами притяжения»: там сосредоточены рабочие места и учебные учреждения, поэтому население распределяется неравномерно.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Воронежская область имеет наибольшую долю населения, а остальные области заметно уступают по численности.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распределения по данным региональной статистики (точные доли зависят от года; использована обобщённая визуализация).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699" y="1592400"/>
            <a:ext cx="3642452" cy="300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города с ведущими направлениями занятости: от промышленности до администрации и переработки продуктов.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концентрируется в городах-узлах, а в Тамбове и Белгороде заметна более «смешанная» роль: управление, торговля и переработка сырья.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городов России по численности населения (точные значения зависят от года наблюдения).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 их хозяйственные функции
</a:t>
            </a:r>
            <a:endParaRPr lang="en-US" sz="23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как основа специализации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района характерны высокие сборы зерновых культур. Также важны сахарная свёкла, подсолнечник, соя и картофель — они формируют основу растениеводства.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тоже играет значимую роль: развиты молочное и мясное направления, а также свиноводство и птицеводство. Это делает сельское хозяйство более устойчивым по спросу.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Перерабатывающие предприятия находятся сравнительно близко к местам производства. Благодаря этому уменьшаются потери и быстрее доставляется продукция к покупателям.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сельскохозяйственные культуры района
</a:t>
            </a:r>
            <a:endParaRPr lang="en-US" sz="2595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зерновые и технические культуры формируют «ядро» аграрного производства, а соя и картофель дополняют специализацию.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Столбчатая диаграмма подчёркивает: регион нельзя описать одной культурой — здесь работает целый набор направлений растениеводства.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доли по структуре посевных площадей (точные проценты меняются по годам; цифры приведены для наглядности).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78" y="1248340"/>
            <a:ext cx="218019" cy="1937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3582" y="2811721"/>
            <a:ext cx="218019" cy="1744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2682" y="1258030"/>
            <a:ext cx="218019" cy="17441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Промышленность: металлургия и машиностроение
</a:t>
            </a:r>
            <a:endParaRPr lang="en-US" sz="2598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металлургия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Липецке и Старом Осколе сосредоточены производства, связанные с черной металлургией. Их обеспечивают железные руды, добываемые в районе Курской магнитной аномалии.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для сельского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Машиностроительные предприятия производят сельскохозяйственную технику и оборудование. Также изготавливают приборы и решения для транспортных задач, поддерживая нужды региона.
</a:t>
            </a:r>
            <a:endParaRPr lang="en-US" sz="1352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Сырьё, энергия и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развивается благодаря связке ресурсов: наличию сырья, энергетической базе и удобным транспортным связям. Это помогает доставлять материалы и отправлять готовую продукцию дальше.
</a:t>
            </a:r>
            <a:endParaRPr lang="en-US" sz="13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ресурсы и связи превращаются в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взаимосвязи: почвы → растениеводство; руда → металлургия; города и транспорт → перевозки
</a:t>
            </a:r>
            <a:endParaRPr lang="en-US" sz="233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Курская магнитная аномалия — крупнейший в мире район железных руд. Именно здесь сосредоточены богатые месторождения, которые позволяют устойчиво обеспечивать металлургические предприятия сырьём.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Липецкой и Белгородской областей это ключевая сырьевая база: руда добывается открытым способом и проходит первичную подготовку. Карьер или горно-обогатительный комбинат наглядно показывает связь добычи и производства.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Курская магнитная аномалия и её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 Центрально-Чернозёмного района
</a:t>
            </a:r>
            <a:endParaRPr lang="en-US" sz="2409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автомагистрали и трубопроводы связывают крупные аграрные и промышленные центры с рынками. Это особенно важно для перевозки зерна, руды, металла и топлива.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Разнонаправленные потоки делают район транзитным. Чем стабильнее связи, тем легче планировать отгрузку сырья и готовой продукции, а также развивать склады и переработку.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описания схемы транспортных связей; численные значения условные (шкала связности 1–5), без привязки к официальной статистике.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заселялась территория района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период — южная граница
</a:t>
            </a:r>
            <a:pPr algn="ctr" indent="0" marL="0">
              <a:lnSpc>
                <a:spcPct val="100000"/>
              </a:lnSpc>
              <a:buNone/>
            </a:pPr>
            <a:r>
              <a:rPr lang="en-US" sz="5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долго оставалась пограничной зоной Русского государства. Здесь проходили линии обороны, а поселения появлялись там, где нужно было контролировать подступы и дороги.
</a:t>
            </a:r>
            <a:endParaRPr lang="en-US" sz="1228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укрепления границ — рост земледелия и торговли
</a:t>
            </a:r>
            <a:pPr algn="ctr" indent="0" marL="0">
              <a:lnSpc>
                <a:spcPct val="100000"/>
              </a:lnSpc>
              <a:buNone/>
            </a:pPr>
            <a:r>
              <a:rPr lang="en-US" sz="4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границы стали более устойчивыми, военное значение постепенно снижалось. Район закрепился как важное земледельческое пространство: производство продукции усилило роль ярмарок и транспортных маршрутов.
</a:t>
            </a:r>
            <a:endParaRPr lang="en-US" sz="1101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XV–XVII века — крепости и опорные пункты
</a:t>
            </a:r>
            <a:pPr algn="ctr" indent="0" marL="0">
              <a:lnSpc>
                <a:spcPct val="100000"/>
              </a:lnSpc>
              <a:buNone/>
            </a:pPr>
            <a:r>
              <a:rPr lang="en-US" sz="51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города, включая Курск и Воронеж, начинались как крепости. Военные функции задавали планировку: стены, гарнизоны, склады, а также места для торговли вокруг укреплений.
</a:t>
            </a:r>
            <a:endParaRPr lang="en-US" sz="11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485" y="988425"/>
            <a:ext cx="3983881" cy="2946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проблемы района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суммирует основные сильные стороны Центрально-Чернозёмного района и трудности, которые влияют на развитие сельских территорий и промышленных центров.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район опирается на природные ресурсы и географические связи, но устойчивость зависит от охраны почв, экологических мер и поддержки малых населённых пунктов.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из содержания темы (достоинства и трудности района).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охрана природы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добыча руды и работа металлургических предприятий повышают нагрузку на атмосферу и водные объекты. Поэтому контроль выбросов, модернизация оборудования и безопасное обращение с отходами становятся обязательными.
</a:t>
            </a:r>
            <a:endParaRPr lang="en-US" sz="1359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важна забота о почвах: истощение и водная эрозия усиливаются при неправильной обработке земли и распашке склонов. Сохранить плодородие помогают севообороты и противоэрозионные меры.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для карьеров особенно заметны на практике: рекультивация возвращает нарушенные территории в хозяйственный оборот или в природное состояние. Это снижает долгосрочный экологический ущерб и помогает местным экосистемам.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охрана природы включает лесополосы, очистные сооружения и бережное использование земель. Комплексный подход уменьшает загрязнение и поддерживает качество жизни, особенно вблизи промышленных и сельхоз-зон.
</a:t>
            </a:r>
            <a:endParaRPr lang="en-US" sz="13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района по ведущим функциям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функции связаны с окружающей экономикой: металлургические города тяготеют к ресурсной базе и производственной кооперации, а агропромышленные — к переработке сельхозсырья.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 специализация распределена между промышленным блоком и аграрным сектором. Это объясняет, почему транспортные коридоры особенно важны для движения сырья и готовой продукции.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логика специализаций из описания темы; численные значения условные (шкала 1–5), без официальной статистики.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625" y="1925990"/>
            <a:ext cx="292425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7063" y="1955690"/>
            <a:ext cx="3435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038" y="1955690"/>
            <a:ext cx="3435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9663" y="1925990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образование и культура в крупных городах
</a:t>
            </a:r>
            <a:endParaRPr lang="en-US" sz="265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Исследовательская среда Воронежа
</a:t>
            </a:r>
            <a:pPr algn="l" indent="0" marL="0">
              <a:lnSpc>
                <a:spcPct val="100000"/>
              </a:lnSpc>
              <a:buNone/>
            </a:pPr>
            <a:r>
              <a:rPr lang="en-US" sz="6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Воронеж относится к крупным научным центрам Черноземья. В городе работают университеты и исследовательские организации, которые поддерживают разработки для промышленности и сельского хозяйства.
</a:t>
            </a:r>
            <a:endParaRPr lang="en-US" sz="1342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кадров для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учреждения района формируют специалистов для разных отраслей: от производства и ремонта техники до агрономии и логистики. Это помогает бизнесу быстрее находить квалифицированных работников.
</a:t>
            </a:r>
            <a:endParaRPr lang="en-US" sz="1332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учебных программ и практики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планы ориентируются на реальные потребности региональной экономики. Практика и сотрудничество с предприятиями делают обучение прикладным и повышают шансы выпускников на трудоустройство.
</a:t>
            </a:r>
            <a:endParaRPr lang="en-US" sz="132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театры и исторические памятники
</a:t>
            </a:r>
            <a:pPr algn="l" indent="0" marL="0">
              <a:lnSpc>
                <a:spcPct val="100000"/>
              </a:lnSpc>
              <a:buNone/>
            </a:pPr>
            <a:r>
              <a:rPr lang="en-US" sz="6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сохраняются культурные учреждения и объекты исторической памяти. Музеи, театры и памятники помогают жителям и гостям лучше понимать развитие региона и его традиции.
</a:t>
            </a:r>
            <a:endParaRPr lang="en-US" sz="14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района в хозяйстве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«ресурс → производство → готовая продукция → перевозки и торговля», отражающие логику специализации региона.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перспективы развития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района связаны с переработкой сельскохозяйственного сырья: больше продукции становится готовой к продаже и требует меньших потерь при хранении. Это усиливает цепочку «производство—переработка—рынок».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важна модернизация металлургических предприятий, чтобы повышать эффективность и снижать вредное воздействие на окружающую среду. Современное оборудование помогает стабилизировать выпуск и экономить ресурсы.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повышения качества жизни нужны решения в сфере цифрового сельского хозяйства и охраны почв. Технологии мониторинга, бережное землепользование и поддержка малых городов сокращают социальные разрывы.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логистики и транспортной инфраструктуры ускоряет движение грузов и снижает издержки. Улучшение дорог и складских мощностей особенно заметно для доставки зерна, металла и промышленного оборудования.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Центрально-Чернозёмный район: главные выводы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Центрально-Чернозёмный район объединяет плодородные чернозёмы, сильное сельское хозяйство, металлургию на базе Курской магнитной аномалии и выгодное положение в центре европейской России. Его устойчивость обеспечивают охрана почв, обновление промышленности, транспорт и поддержка территорий.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2026-05-11T21:25:04Z</dcterms:created>
  <dcterms:modified xsi:type="dcterms:W3CDTF">2026-05-11T21:25:04Z</dcterms:modified>
</cp:coreProperties>
</file>