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Hobbies and Pastimes: тема для урока английского языка в 10 классе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Словарь, грамматика и речь о свободном времени на английском.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hobbies and pastimes важны в 10 классе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себе, поддерживать small talk и уверенно отвечать на экзамене. Она также повторяет useful grammar and everyday vocabulary for real communication.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hobbies and pastimes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46275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6275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темы: hobby, pastime, free time, leisure, interest, activity, routine, recreation. Они помогают точно описывать досуг и различать привычные занятия и разовые увлечения.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80700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сочетания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80700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spend time, take up a hobby, be keen on, be passionate about звучат естественно и делают речь более живой. Они особенно полезны в устном монологе.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215125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выбора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15125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просто назвать хобби, а подобрать слово, которое соответствует контексту. Это повышает грамотность речи и показывает владение темой на продвинутом уровне.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963487" y="1692037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занятий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63487" y="1988387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слова reading, playing sports, listening to music, drawing, dancing, cooking, travelling, gaming, collecting and volunteering. Это ядро лексики для разговоров и письменных ответов.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97913" y="1692037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ориентиры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4797913" y="1988387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in my spare time, at the weekend, after school помогают связать увлечение с распорядком дня. С их помощью легче строить короткие, логичные высказывания.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досуга чаще всего обсуждаются на английском уроке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тем для урока английского языка; условное распределение для демонстрации сравнения (без привязки к статистическому источнику).
</a:t>
            </a:r>
            <a:endParaRPr lang="en-US" sz="924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и цифровой досуг чаще всего появляется в подростковой речи и учебных диалогах, поэтому они особенно полезны для практики общения.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sports и digital activities; менее частотные категории расширяют словарь и делают ответы разнообразнее.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hobbies in modern teenage life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форматы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цифровым хобби относятся video games, blogging, vlogging, streaming, photo editing, coding and e-sports. Они давно стали частью повседневной подростковой культуры и общения.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лексика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занятия развивают vocabulary connected with technology, online communication and media. Ученик учится говорить не только о развлечении, но и о цифровой грамотности.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потенциал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 creation помогает развивать планирование, визуальное мышление и умение работать с аудиторией. Даже онлайн-активности могут быть содержательными, если они дают реальный результат.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 польза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хобби становятся полезными, когда сочетаются с офлайн-активностью и режимом дня. Тогда они не вытесняют другие интересы, а дополняют их.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083342"/>
            <a:ext cx="4298400" cy="17636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Hobbies and the skills they develop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учебной лексики по теме hobbies and pastimes.
</a:t>
            </a:r>
            <a:endParaRPr lang="en-US" sz="932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одно увлечение может развивать сразу несколько навыков и приносить практическую пользу в учебе и повседневной жизни.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Увлечения полезны не только как отдых: они одновременно формируют когнитивные, социальные и личностные компетенции.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785523"/>
            <a:ext cx="511200" cy="51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00" y="3462764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400" y="1785523"/>
            <a:ext cx="511200" cy="51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400" y="3411644"/>
            <a:ext cx="511200" cy="511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рассказа о своих увлечениях на английском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занятий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I usually do it three times a week или I started it two years ago добавляют точность. Они показывают, как давно и как регулярно вы занимаетесь.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Связная речь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because, although, however, and, so, which помогают соединять мысли. Благодаря им ответ звучит логично, а не как набор отдельных предложений.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предпочтения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like, I enjoy, I am interested in, I am keen on и I prefer помогают быстро и естественно обозначить отношение к хобби в начале ответа.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ответа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It helps me relax, It gives me energy, It allows me to meet new people делают монолог содержательнее и помогают объяснить личную ценность увлечения.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talk about your hobby in English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короткого монолога и ответа в формате интервью.
</a:t>
            </a:r>
            <a:endParaRPr lang="en-US" sz="16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Sports as a popular pastime among teenagers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спортивным увлечениям относятся football, basketball, swimming, running, cycling, tennis, yoga and dancing. Они легко вписываются в школьный распорядок и подходят для разных уровней подготовки.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спорт часто описывают через do, play и go: do gymnastics, play football, go swimming. Эти сочетания важно запоминать как готовые модели.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Глаголы-сочетания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улучшает fitness, развивает discipline и помогает снять стресс после долгого дня учебы. Для подростков это особенно важно в период высокой умственной нагрузки.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здоровья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работают лучше, чем редкие интенсивные занятия. Даже короткая физическая активность поддерживает энергию, концентрацию и более устойчивый daily routine.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 привычка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Creative hobbies and self-expression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творчества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творческим хобби относятся drawing, painting, singing, playing an instrument, acting, writing stories, crafting and photography. Они дают простор для личной интерпретации и выбора формы.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развитие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увлечения развивают терпение, вкус, воображение и уверенность в себе. Они особенно ценны для подростков, которым важно находить собственный способ самовыражения.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Осязаемый результат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творческих хобби часто есть видимый итог: рисунок, текст, фото, выступление или поделка. Это делает прогресс заметным и мотивирует продолжать занятия.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эмоций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занятия связаны с vocabulary of art, emotions and personal expression. Ученик учится говорить не только о действии, но и о внутреннем смысле результата.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teenagers spend free time: a simple comparison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визуализации, 2025
</a:t>
            </a:r>
            <a:endParaRPr lang="en-US" sz="1233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час увлечения в день помогает выработать устойчивую привычку и сделать досуг более осознанным.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учёбой, сном и досугом важнее редких длительных занятий: регулярность делает хобби частью стабильного распорядка.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Hobbies that can become future professions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00900" y="1686578"/>
            <a:ext cx="33951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Программирование и технологии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800900" y="2106580"/>
            <a:ext cx="38310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подростку нравится собирать сайты, приложения или игровые проекты, хобби может стать основой карьеры в IT. Важны регулярная практика, логическое мышление и готовность разбираться в ошибках.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5850" y="1686578"/>
            <a:ext cx="33951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 и визуальная среда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5850" y="2106580"/>
            <a:ext cx="38310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Увлечение рисованием, фотографией или digital art может привести к профессиям в дизайне. Здесь особенно ценятся вкус, внимание к деталям и умение превращать идею в законченный визуальный результат.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5850" y="3271000"/>
            <a:ext cx="2015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Журналистика и контент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5850" y="3742850"/>
            <a:ext cx="24015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наблюдательность и интерес к событиям помогают развиваться в журналистике, блогинге и создании медиаконтента. Успех здесь зависит от ясного стиля, умения задавать вопросы и проверять факты.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255275" y="3271000"/>
            <a:ext cx="2015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Кулинария и сервис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255275" y="3742850"/>
            <a:ext cx="24015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 готовке нередко перерастает в интерес к кулинарии, ресторанному делу и организации мероприятий. В этой сфере важны аккуратность, вкус, ответственность и способность улучшать результат с опытом.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3360550" y="3271000"/>
            <a:ext cx="2015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спорт и сцена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360550" y="3742850"/>
            <a:ext cx="24015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занятия, спорт и сценические выступления могут привести к профессиональному пути при устойчивых результатах и дисциплине. Такие хобби требуют тренировки, самоконтроля и умения работать на публику.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214721"/>
            <a:ext cx="4298400" cy="17636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Cost, place and equipment: comparing different hobbies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условий для распространённых хобби
</a:t>
            </a:r>
            <a:endParaRPr lang="en-US" sz="1193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доступность хобби зависит не только от интереса, но и от затрат, места и необходимого оборудования.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полезные занятия доступны без больших расходов: значимость хобби определяется не бюджетом, а регулярностью и личной вовлечённостью.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898814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300" y="3498408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400" y="1898814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400" y="3447288"/>
            <a:ext cx="511200" cy="51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8534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ways hobbies support school life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17450" y="1842765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813300" y="2428970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секции, школьные клубы и совместные проекты учат договариваться, распределять роли и уважать чужое мнение. Эти навыки полезны не только в учёбе, но и в будущей работе.
</a:t>
            </a:r>
            <a:endParaRPr lang="en-US" sz="1258" dirty="0"/>
          </a:p>
        </p:txBody>
      </p:sp>
      <p:sp>
        <p:nvSpPr>
          <p:cNvPr id="13" name="Text 4"/>
          <p:cNvSpPr txBox="1"/>
          <p:nvPr/>
        </p:nvSpPr>
        <p:spPr>
          <a:xfrm>
            <a:off x="54174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Поводы для разговора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48133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Увлечения создают естественные темы для small talk в школе, переписке и внеурочных встречах. Это делает общение менее формальным и помогает развивать уверенность в устной речи.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1114550" y="1842765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общение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510400" y="2428970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увлечения помогают быстрее находить друзей и поддерживать разговор. В классе, кружке или онлайн-сообществе подростки легче вступают в контакт, если у них есть знакомая тема для обсуждения.
</a:t>
            </a:r>
            <a:endParaRPr lang="en-US" sz="1159" dirty="0"/>
          </a:p>
        </p:txBody>
      </p:sp>
      <p:sp>
        <p:nvSpPr>
          <p:cNvPr id="17" name="Text 8"/>
          <p:cNvSpPr txBox="1"/>
          <p:nvPr/>
        </p:nvSpPr>
        <p:spPr>
          <a:xfrm>
            <a:off x="11145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поддержка
</a:t>
            </a:r>
            <a:endParaRPr lang="en-US" sz="1600" dirty="0"/>
          </a:p>
        </p:txBody>
      </p:sp>
      <p:sp>
        <p:nvSpPr>
          <p:cNvPr id="18" name="Text 9"/>
          <p:cNvSpPr txBox="1"/>
          <p:nvPr/>
        </p:nvSpPr>
        <p:spPr>
          <a:xfrm>
            <a:off x="5104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снижают чувство одиночества и дают ощущение принадлежности к группе. Когда у подростка есть интересное занятие и единомышленники, ему проще справляться со стрессом и переменами.
</a:t>
            </a:r>
            <a:endParaRPr lang="en-US" sz="11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happens when free time is unbalanced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привычки в досуге влияют на самочувствие, концентрацию и учебные результаты подростка.
</a:t>
            </a:r>
            <a:endParaRPr lang="en-US" sz="13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8" y="1660055"/>
            <a:ext cx="2573700" cy="1688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68" y="1660055"/>
            <a:ext cx="2573700" cy="16889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93" y="1660055"/>
            <a:ext cx="2573700" cy="16889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Everyday family time that brings people closer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40193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ужина семья раскладывает настольную игру на кухонном столе. Кто-то считает очки, кто-то шутит, а младший член семьи впервые выигрывает раунд. Такие вечера создают лёгкую атмосферу и дают повод поговорить без спешки.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0193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за настольной игрой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2985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субботу родители и дети готовят ужин вместе: режут овощи, смешивают ингредиенты и пробуют рецепт по очереди. Простое занятие превращается в общий проект, где каждый чувствует свою ответственность и вклад.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985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готовка на выходных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1950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семейное хобби не требует специальной подготовки. Совместная прогулка, поездка на велосипеде или домашний просмотр фильма помогают отдохнуть, обсудить день и сохранить тёплый контакт между поколениями.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1950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фильм и разговор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 pastimes: how hobbies change during the year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визуализации, 2025
</a:t>
            </a:r>
            <a:endParaRPr lang="en-US" sz="1233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влияет не только на выбор активности, но и на её частоту: в длинные световые дни подростки чаще выбирают движение и прогулки.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лидируют активные занятия, а в холодный сезон растёт интерес к спокойному досугу в помещении.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хобби помогают изучать английский язык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1086" y="787216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читает о любимом хобби на английском, новые слова запоминаются быстрее. Контекст делает лексику понятной, а темы — спорт, музыка или игры — остаются лично значимыми.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01061" y="552916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в контексте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1086" y="1638323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подкасты и видео по увлечениям помогают привыкнуть к звучанию живой речи. Даже короткий регулярный просмотр развивает понимание на слух и снижает страх перед незнакомыми словами.
</a:t>
            </a:r>
            <a:endParaRPr lang="en-US" sz="966" dirty="0"/>
          </a:p>
        </p:txBody>
      </p:sp>
      <p:sp>
        <p:nvSpPr>
          <p:cNvPr id="13" name="Text 5"/>
          <p:cNvSpPr txBox="1"/>
          <p:nvPr/>
        </p:nvSpPr>
        <p:spPr>
          <a:xfrm>
            <a:off x="4701061" y="1404023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 через интерес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1086" y="2489429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собственном хобби проще, чем ответ на абстрактную тему. Учащийся уже знает содержание и может уверенно строить монолог, используя привычные примеры из личного опыта.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01061" y="2255129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 без стресса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01086" y="3340535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технические блоги и обучающие ролики на английском заставляют быстро понимать инструкции. Это полезно для повседневной коммуникации и формирует навык извлекать смысл из коротких текстов.
</a:t>
            </a:r>
            <a:endParaRPr lang="en-US" sz="939" dirty="0"/>
          </a:p>
        </p:txBody>
      </p:sp>
      <p:sp>
        <p:nvSpPr>
          <p:cNvPr id="17" name="Text 9"/>
          <p:cNvSpPr txBox="1"/>
          <p:nvPr/>
        </p:nvSpPr>
        <p:spPr>
          <a:xfrm>
            <a:off x="4701061" y="3106235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инструкций и правил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01086" y="4191641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блога, заметок или коротких постов о досуге помогает практиковать письменную речь. Такие тексты легче писать, потому что у ученика есть собственные наблюдения и примеры.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4701061" y="3957341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через личный опыт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083342"/>
            <a:ext cx="4298400" cy="17636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Hobby, purpose and expected result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6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образовательных и личностных эффектов хобби
</a:t>
            </a:r>
            <a:endParaRPr lang="en-US" sz="976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одно и то же увлечение может решать разные задачи: от отдыха до развития портфолио и языковых навыков.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становятся эффективнее, когда цель выбрана осознанно: тогда досуг приносит не только удовольствие, но и измеримый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Hobbies and pastimes as a part of personal development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делают подростковую жизнь более сбалансированной: они помогают отдыхать, учиться, общаться и развивать сильные стороны. Самое ценное увлечение — то, которое радует, приносит пользу и вписывается в реальный распорядок.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2026-05-31T14:38:20Z</dcterms:created>
  <dcterms:modified xsi:type="dcterms:W3CDTF">2026-05-31T14:38:20Z</dcterms:modified>
</cp:coreProperties>
</file>