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«Очарованный странник» Н. С. Лескова: человек в пути, между грехом и духовным поиском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Флягина — путь через вину, испытания и поиск внутреннего очищения.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написана в 1872–1873 годах и впервые опубликована в 1873-м. Лесков показывает Россию после отмены крепостного права: разломанный быт, тревожные перемены и живой интерес к народной речи, вере и нравственной стойкости.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и время послереформенной России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черты жития, исповеди, авантюрной повести и народного сказа, поэтому воспринимается как живая устная история о необыкновенной судьбе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не по принципу спокойной биографии, а как цепь самостоятельных эпизодов. Каждый новый поворот открывает в герое новую грань характера и опыта.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свободно соединяет юмор, бытовые подробности, напряжённые столкновения и трагические события. Благодаря этому повествование сохраняет динамику и эмоциональную неоднозначность.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передаёт не только движение событий, но и беспокойный внутренний путь героя. В центре оказывается не факт жизни, а её нравственный смысл.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повести и особенности композиции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Северьяныч Флягин: главный герой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стихийность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Флягин поражает физической мощью, выносливостью и смелостью. Но его энергия часто действует импульсивно: он не всегда понимает последствия своих поступков и нередко сам создаёт беду.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и духовный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через постоянную внутреннюю борьбу. В нём сталкиваются стихийность, чувство вины и стремление найти нравственную опору, которая помогла бы прожить жизнь осмысленно.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Ивана Флягина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повороты судьбы героя и их смысл для анализа повести.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Флягина движется от случайного проступка к нравственному осознанию; каждый этап усиливает тему ответственности за прожитую жизнь.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«Очарованный странник»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последовательность событий, а рост внутреннего напряжения, когда внешний опыт становится моральным испытанием.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пики связаны с ситуациями невозвратной вины и утраты; именно они подводят героя к духовному перелому.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сюжету повести Н. С. Лескова «Очарованный странник»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и нравственные переломы в судьбе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жизненного пути Флягина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повести Н. С. Лескова «Очарованный странник»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440" y="2511713"/>
            <a:ext cx="303188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120" y="4753825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мощь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Флягин воплощает природную крепость народа: он выдерживает тяжёлый труд, опасность и лишения, не теряя жизненной энергии и способности действовать в предельных обстоятельствах.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Стихийное движение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не всегда становится осознанной волей. Чаще она проявляется как порыв, который помогает выжить, но нередко приводит к необдуманным поступкам и новым бедам.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проверка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показывает: одной природной мощи недостаточно. Без внутренней дисциплины и ответственности сила легко превращается в источник страдания для самого героя и окружающих.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опоре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народная сила в повести связана с духовным поиском. Герою нужно не только выдержать жизнь, но и научиться отвечать за неё перед совестью и верой.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народной силы в повести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греха, вины и покаяния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сюжета лежит нарастающее чувство вины: случайная смерть монаха, жестокие решения, участие в насилии и причинение боли другим людям постепенно меняют героя.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у Лескова не сводится к быстрому раскаянию. Прошлое не исчезает, а остаётся частью личности Флягина и требует долгого внутреннего труда.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духовный смысл повести связан с признанием собственной неправоты, терпением и нравственным усилием. Внешнее благополучие здесь не заменяет внутреннего очищения.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повести: дороги, степи, монастыри, ярмарки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образ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дорога соединяет всё пространство страны и жизни героя. По ней Флягин уходит от одного испытания к другому, словно каждый новый путь проверяет его заново. Этот мотив делает Россию не фоном, а активной частью его биографии.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ярмарки до монастыря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 разные стороны русской действительности: шумные ярмарки, постоялые дворы, степные просторы, военную службу и монастырскую тишину. Контраст между этими пространствами подчёркивает сложность страны и разную меру человеческой свободы в ней.
</a:t>
            </a:r>
            <a:endParaRPr lang="en-US" sz="160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карта народной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повести предстаёт через конкретные места и узнаваемые сцены, а не через отвлечённые рассуждения. Герой проходит сквозь эту реальность собственным телом и судьбой, поэтому пространство произведения ощущается как подлинная живая карта народной жизни.
</a:t>
            </a:r>
            <a:endParaRPr lang="en-US" sz="16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не просто участвуют в сюжете, а по-разному выявляют характер Флягина: его силу, уязвимость, память о родине и стремление к духовной опоре.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Флягина персонажи работают как нравственные и социальные зеркала: через них раскрываются его испытания и внутреннее движение к покаянию.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«Очарованный странник»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роль в раскрытии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Грушеньки усиливает в судьбе Флягина тему сострадания: герой начинает острее чувствовать чужую боль и ценить жизнь не только силой, но и сердцем.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Грушенькой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Грушенька появляется как редкий в повести образ нравственной чистоты. На фоне грубости и насилия она выделяется внутренней цельностью и способностью к самоотверженности.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поступки показывают, что любовь у Лескова связана не с личной выгодой, а с готовностью принять страдание ради другого человека и сохранить человеческое достоинство.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Грушенька и мотив жертвенной любви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дорога соединяет эпизоды, а вина и поиск смысла придают им нравственную глубину.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повести — странствие и духовный поиск; остальные мотивы подчинены им и раскрывают путь героя к внутреннему осознанию.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повести Н. С. Лескова «Очарованный странник»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повести и их взаимосвязь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святости как стремления и несовершенства как реальности делает образ особенно выразительным: герой не святой, но человек, который мучительно ищет очищение и опору.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Флягин проходит через лишения, плен, опасности и тяжелый труд, но сохраняет выносливость и жизненную энергию, что сближает его с героем жития, выдерживающим испытания ради высшего смысла.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Лесков не идеализирует персонажа: Флягин ошибается, действует импульсивно и часто становится участником чужой беды, поэтому его духовный путь остается противоречивым и человечески сложным.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Житийные и религиозные черты образа Флягина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авантюрной истории к исповедальному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повести показывает, как внешнее приключение постепенно превращается во внутреннюю исповедь героя.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повествования напоминает устную исповедь: фразы свободно развертываются, иногда повторяются, а переходы между эпизодами звучат естественно и непринужденно.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строит речь на живой разговорной интонации: просторечия, пословицы и прибаутки создают впечатление, что перед читателем не литературная обработка, а подлинный устный рассказ.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манера позволяет увидеть героя изнутри: его речь передает темперамент, народный опыт, привычку к бытовой точности и одновременно к неожиданным образным сравнениям.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языку повесть приобретает национальный колорит: в ней слышны народная речь, уклад жизни и особый взгляд на мир, в котором смешиваются ирония, вера и житейская мудрость.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Лескова и сказовая манера повествования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 Лескова работает не как украшение, а как способ показать движение героя между внешней энергией и внутренней неустроенностью.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противоположностей помогает раскрыть сложность Флягина и не сводить его образ ни к героизму, ни к вине.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повести Н. С. Лескова «Очарованный странник»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как основной художественный принцип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обсуждать личную ответственность: Флягин часто оказывается в обстоятельствах, где важен не только поступок, но и готовность принять его последствия и сделать нравственный вывод.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классическая литература говорит о совести, свободе и достоинстве человека не отвлеченно, а через живой, драматичный и психологически убедительный сюжет.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близок старшеклассникам тем, что затрагивает выбор, взросление и поиск собственного пути — темы, которые понятны каждому, кто сталкивается с неопределенностью и внутренними сомнениями.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повести для школьного анализа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и образные опоры для анализа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удобно использовать при разборе темы, характера героя и идейного смысла повести.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выстраивает главную мысль произведения: жизнь человека понимается как движение от ошибки к осознанию и духовному труду.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«Очарованный странник»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Очарованный странник: путь человека к духовной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Лескова убеждает, что человек приходит к себе не прямо, а через ошибки, страдание и внутреннюю работу. История Флягина делает особенно важной мысль о совести, вере и нравственном выборе.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2026-05-19T20:43:10Z</dcterms:created>
  <dcterms:modified xsi:type="dcterms:W3CDTF">2026-05-19T20:43:10Z</dcterms:modified>
</cp:coreProperties>
</file>