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1. A cat. A bat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английские слова: cat, bat, звук [æ] и буква a.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узнаем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познакомимся с двумя новыми словами — cat и bat, потренируем букву a и звук [æ], а ещё увидим, как картинка, чтение и произношение помогают быстро запоминать английские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это кошка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0450" y="1270550"/>
            <a:ext cx="43989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означает «кошка». Это знакомое детям домашнее животное, которое мурлычет, любит тепло и часто живёт рядом с людьми, поэтому слово легко связать с реальным образом.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60450" y="3058431"/>
            <a:ext cx="43989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важно показать печатное слово cat рядом с картинкой кошки и короткой подписью cat is a cat. Такое сочетание помогает увидеть слово, услышать его и сразу понять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 — это летучая мышь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764177" y="1268363"/>
            <a:ext cx="31254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 означает «летучая мышь». Это маленькое животное умеет летать, днём отдыхает, а вечером становится особенно активным, поэтому у слова есть лёгкая связь с ночью и тишиной.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64177" y="3056239"/>
            <a:ext cx="31254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крупная картинка летучей мыши, печатное слово bat и короткая подпись bat is a bat. Так ребёнок быстрее соединяет образ, звучание и смысл без лишних сложностей.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[æ] в словах cat и bat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одинаковый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cat и bat звучит один и тот же гласный звук [æ]. Он короткий, открытый и произносится с широко открытым ртом, поэтому его удобно сравнивать на слух.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находится в середине обоих слов и делает их похожими по звучанию. Если ребёнок хорошо слышит [æ], ему легче не путать cat и bat при чтении и повторении.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потренироваться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произносить слова медленно, а затем быстрее: cat, bat. Так дети замечают, что меняется только одна буква, а звук в середине остаётся одинаковым.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новое слово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изображение, чтение, произношение и значение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515" y="2126473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2268" y="2126473"/>
            <a:ext cx="230737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перед одним предметом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ставится перед одним предметом или одним животным. Он помогает понять, что речь идёт не о группе, а об одном маленьком герое урока.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cat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a cat артикль показывает, что перед нами одна кошка. Это простая и очень полезная модель для первых шагов в английской речи.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bat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 bat артикль работает так же: он указывает на одно животное. Ребёнок видит короткую конструкцию и легче запоминает её по образцу.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bat: похожи, но не одинаковы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cat и bat выглядят почти одинаково: в каждом три буквы и в конце стоит t. Но первая буква меняет всё, и вместо кошки появляется летучая мышь. Для ребёнка это хороший пример того, как важно замечать детали.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cat и bat рядом, различие становится очень заметным. Ребёнок видит похожую форму слов, но понимает, что одна буква в начале ведёт к другому значению и к другому животному.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cat и bat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очень короткие и удобные для первого чтения. Их легко увидеть целиком, быстро повторить и запомнить без долгого разбора, как небольшие словарные кирпичики.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cat и bat есть звук [æ]. Он звучит одинаково в середине обоих слов, поэтому дети могут сравнить их на слух и услышать знакомое звучание.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начинаются с согласной буквы и заканчиваются на t. Такая простая форма помогает ребёнку быстрее заметить закономерность и увереннее читать первые английские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bat удобно произносить по очереди: сначала одно слово, потом другое. Короткие слова легко повторять хором, шёпотом и по одному, не теряя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разного у cat и bat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животное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это кошка, которая часто живёт рядом с человеком. Она знакома детям по дому, сказкам и картинкам, поэтому слово сразу вызывает понятный образ.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одной буквы в начале слова меняет значение полностью. Поэтому важно внимательно смотреть, читать и сравнивать cat и bat, чтобы не перепутать 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животное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 — летучая мышь. Она связана с ночью, тишиной и полётом, а днём обычно отдыхает. Такой образ сильно отличается от привычной кошки.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ходит, прыгает и любит тепло, а летучая мышь умеет летать и держится иначе. Эти различия помогают не путать слова, даже если они похожи по написанию.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 жизни детей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для ребёнка — знакомое и тёплое слово. Её легко узнать по усам, мягкой шерсти и тихому мурлыканью. На картинке крупно видно животное, а рядом можно поместить слово cat, чтобы образ и чтение запоминались вместе.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на страницах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часто появляется в сказках, мультфильмах и учебниках. Поэтому слово cat быстро становится понятным и близким. Если рядом показать изображение и короткую подпись, ребёнок без труда свяжет картинку, звучание и написание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и ночь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сразу напоминает о ночи, луне и тишине. Это маленькое животное умеет летать, хотя выглядит совсем не как птица. На слайде слово bat особенно хорошо запоминается рядом с силуэтом крыльев и звёздным небом.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Секретное слово bat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летучая мышь часто кажется необычным и немного загадочным героем. Именно поэтому слово bat легко удерживается в памяти: его помогает заметить яркий образ, спокойный ночной фон и короткая подпись с печатным словом.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 двумя словами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увидеть картинку, услышать слово, прочитать его и связать звучание со значением.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6786" y="1706502"/>
            <a:ext cx="180075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86" y="3268126"/>
            <a:ext cx="180075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6763" y="3268126"/>
            <a:ext cx="180075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55712" y="1706500"/>
            <a:ext cx="180075" cy="2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это кошка. Слово помогает назвать знакомое домашнее животное и сразу соединить картинку, перевод и английское чтение в одном коротком примере.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 — это летучая мышь. Слово звучит коротко и чётко, а ночной образ делает его особенно заметным и удобным для первого запоминания.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 — это слово. На уроке дети видят, как английское слово выглядит в печати, как оно произносится и как связано со значением.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Picture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Picture — картинка. Именно картинка помогает школьнику быстрее понять новое слово, особенно когда он только начинает читать по-английски.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 — маленькое слово-помощник. Оно показывает, что речь идёт об одном предмете или одном животном, и часто стоит перед новым словом.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 запоминания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кошка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cat. Эта короткая фраза удобна для первого чтения: одно слово-помощник и одно название животного. Ребёнок легко произносит её вслух и быстро узнаёт знакомую кошку.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летучая мышь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bat. Фраза такая же короткая и понятная. Она помогает не только прочитать слово, но и сразу связать его с картинкой ночного животного.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cat. Здесь слово cat уже появляется в маленькой английской фразе. Дети видят, как новое слово работает не отдельно, а в речи.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bat. Повторение другой фразы укрепляет различие между словами. Ребёнок слышит похожее звучание, но замечает разный смысл и первую букву.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 узнавание 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картинку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 две картинки и проводит линию от cat к кошке, а от bat — к летучей мыши. Такое задание тренирует внимание и уверенность.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перепутанные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подписи расположены не на своих местах, нужно их исправить. Это помогает заметить разницу между словами и не путать их по внешнему виду.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картинок и слов ребёнок может назвать перевод и повторить английское слово. Так задание становится не только зрительным, но и речевым.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 уроке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ребёнок воспринимает новое слово: на слух, глазами, при переводе и в короткой фразе.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на уроке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c и b легко перепутать, особенно если смотреть на слово быстро. Поэтому полезно сравнивать их рядом и внимательно рассматривать первую букву каждого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[æ]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[æ] может показаться непривычным. Ребёнку важно услышать его несколько раз и произнести медленно, чтобы cat и bat звучали правильно.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русское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cat читают слишком похоже на русское. Чтобы этого не случилось, нужно следить за коротким английским звучанием и не растягивать гласный.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двух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bat похожи по длине и окончанию, поэтому дети могут их смешивать. Здесь помогает спокойное сравнение, картинка и короткое повторение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повторение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карточки с картинками и словами. Ребёнок быстро ищет пару, называет cat или bat и радуется, когда всё совпадает. Игра помогает повторять без скуки и делает слова очень заметными.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 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слово, а дети хлопают, если узнают его. Потом они находят нужную картинку и снова произносят слово вслух. Такой ритм помогает запомнить cat и bat легко и с улыбкой.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познакомились с двумя короткими английскими словами, увидели артикль a, услышали звук [æ] и научились различать cat и bat по первой букве. Это хороший старт для первого чтения.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выучили на уроке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2026-05-30T06:15:41Z</dcterms:created>
  <dcterms:modified xsi:type="dcterms:W3CDTF">2026-05-30T06:15:41Z</dcterms:modified>
</cp:coreProperties>
</file>